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A_6DCAD15B.xml" ContentType="application/vnd.ms-powerpoint.comments+xml"/>
  <Override PartName="/ppt/notesSlides/notesSlide4.xml" ContentType="application/vnd.openxmlformats-officedocument.presentationml.notesSlide+xml"/>
  <Override PartName="/ppt/comments/modernComment_111_3F03321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3_BB47EB9A.xml" ContentType="application/vnd.ms-powerpoint.comments+xml"/>
  <Override PartName="/ppt/notesSlides/notesSlide7.xml" ContentType="application/vnd.openxmlformats-officedocument.presentationml.notesSlide+xml"/>
  <Override PartName="/ppt/comments/modernComment_103_522DB988.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14"/>
  </p:notesMasterIdLst>
  <p:sldIdLst>
    <p:sldId id="261" r:id="rId5"/>
    <p:sldId id="265" r:id="rId6"/>
    <p:sldId id="266" r:id="rId7"/>
    <p:sldId id="273" r:id="rId8"/>
    <p:sldId id="268" r:id="rId9"/>
    <p:sldId id="275" r:id="rId10"/>
    <p:sldId id="259" r:id="rId11"/>
    <p:sldId id="26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41EC0F-5D1A-29CF-8E80-685AB5525996}" name="Ben Lucas" initials="BL" userId="S::ben.lucas@metrodynamics.co.uk::5ebb7473-4549-4d6a-ae68-b47c06dd4d73" providerId="AD"/>
  <p188:author id="{B1245933-F884-99CA-6A07-1A64388CB00D}" name="Annabel Smith" initials="AS" userId="S::asmith@growthandreform.org::ac64f488-1678-431b-bf82-36dc5d6b2c7d" providerId="AD"/>
  <p188:author id="{6B0598AE-48AD-0C12-B259-28C82458CF63}" name="Rosie Fogden" initials="RF" userId="S::rfogden@growthandreform.org::775c4b81-44ab-4196-9621-bd8be7cfd1a9" providerId="AD"/>
  <p188:author id="{0FC66EF6-DD80-EDBA-4FDC-2DCA68BF2FE3}" name="Kristina Stipetic" initials="KS" userId="S::kstipetic@growthandreform.org::338db67d-7d19-4907-b15b-19780e3184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C"/>
    <a:srgbClr val="814F7B"/>
    <a:srgbClr val="00867D"/>
    <a:srgbClr val="565C78"/>
    <a:srgbClr val="525D78"/>
    <a:srgbClr val="456277"/>
    <a:srgbClr val="7E517C"/>
    <a:srgbClr val="3FB498"/>
    <a:srgbClr val="E3F5F1"/>
    <a:srgbClr val="EC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27409-FDE7-4FA4-AD72-11197F6B63CB}" v="21" dt="2026-02-11T16:26:33.045"/>
    <p1510:client id="{5B476F8B-C95D-F7D7-427C-5CD28E0CC3E7}" v="9" dt="2026-02-11T15:53:47.551"/>
    <p1510:client id="{82A5D578-1EF1-48EB-B196-B2D8B51DAD43}" v="1765" dt="2026-02-11T17:23:23.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05" autoAdjust="0"/>
  </p:normalViewPr>
  <p:slideViewPr>
    <p:cSldViewPr snapToGrid="0">
      <p:cViewPr varScale="1">
        <p:scale>
          <a:sx n="36" d="100"/>
          <a:sy n="36" d="100"/>
        </p:scale>
        <p:origin x="17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bel Smith" userId="S::asmith@growthandreform.org::ac64f488-1678-431b-bf82-36dc5d6b2c7d" providerId="AD" clId="Web-{A1534D23-8680-17DE-4134-2CDEC7824796}"/>
    <pc:docChg chg="mod">
      <pc:chgData name="Annabel Smith" userId="S::asmith@growthandreform.org::ac64f488-1678-431b-bf82-36dc5d6b2c7d" providerId="AD" clId="Web-{A1534D23-8680-17DE-4134-2CDEC7824796}" dt="2026-02-09T11:38:54.165" v="0"/>
      <pc:docMkLst>
        <pc:docMk/>
      </pc:docMkLst>
    </pc:docChg>
  </pc:docChgLst>
  <pc:docChgLst>
    <pc:chgData name="Annabel Smith" userId="S::asmith@growthandreform.org::ac64f488-1678-431b-bf82-36dc5d6b2c7d" providerId="AD" clId="Web-{40E64087-41AA-89EE-CE76-5888762CEDD2}"/>
    <pc:docChg chg="modSld">
      <pc:chgData name="Annabel Smith" userId="S::asmith@growthandreform.org::ac64f488-1678-431b-bf82-36dc5d6b2c7d" providerId="AD" clId="Web-{40E64087-41AA-89EE-CE76-5888762CEDD2}" dt="2026-02-09T11:37:17.859" v="0" actId="1076"/>
      <pc:docMkLst>
        <pc:docMk/>
      </pc:docMkLst>
      <pc:sldChg chg="modSp">
        <pc:chgData name="Annabel Smith" userId="S::asmith@growthandreform.org::ac64f488-1678-431b-bf82-36dc5d6b2c7d" providerId="AD" clId="Web-{40E64087-41AA-89EE-CE76-5888762CEDD2}" dt="2026-02-09T11:37:17.859" v="0" actId="1076"/>
        <pc:sldMkLst>
          <pc:docMk/>
          <pc:sldMk cId="3142052762" sldId="275"/>
        </pc:sldMkLst>
        <pc:spChg chg="mod">
          <ac:chgData name="Annabel Smith" userId="S::asmith@growthandreform.org::ac64f488-1678-431b-bf82-36dc5d6b2c7d" providerId="AD" clId="Web-{40E64087-41AA-89EE-CE76-5888762CEDD2}" dt="2026-02-09T11:37:17.859" v="0" actId="1076"/>
          <ac:spMkLst>
            <pc:docMk/>
            <pc:sldMk cId="3142052762" sldId="275"/>
            <ac:spMk id="6" creationId="{3FAFEF7B-314E-D8C2-48E7-2FC60C8694C0}"/>
          </ac:spMkLst>
        </pc:spChg>
      </pc:sldChg>
    </pc:docChg>
  </pc:docChgLst>
  <pc:docChgLst>
    <pc:chgData name="Catherine Riachi" userId="63d7b404-a0f9-4f91-9aa2-8954e76f47f1" providerId="ADAL" clId="{2F2D7C1C-C8A5-49A0-B870-9B0112491C54}"/>
    <pc:docChg chg="custSel modSld">
      <pc:chgData name="Catherine Riachi" userId="63d7b404-a0f9-4f91-9aa2-8954e76f47f1" providerId="ADAL" clId="{2F2D7C1C-C8A5-49A0-B870-9B0112491C54}" dt="2026-02-04T15:39:17.639" v="89" actId="1076"/>
      <pc:docMkLst>
        <pc:docMk/>
      </pc:docMkLst>
      <pc:sldChg chg="addSp delSp modSp mod">
        <pc:chgData name="Catherine Riachi" userId="63d7b404-a0f9-4f91-9aa2-8954e76f47f1" providerId="ADAL" clId="{2F2D7C1C-C8A5-49A0-B870-9B0112491C54}" dt="2026-02-04T15:38:22.263" v="38" actId="1076"/>
        <pc:sldMkLst>
          <pc:docMk/>
          <pc:sldMk cId="1378728328" sldId="259"/>
        </pc:sldMkLst>
        <pc:picChg chg="add mod">
          <ac:chgData name="Catherine Riachi" userId="63d7b404-a0f9-4f91-9aa2-8954e76f47f1" providerId="ADAL" clId="{2F2D7C1C-C8A5-49A0-B870-9B0112491C54}" dt="2026-02-04T15:38:22.263" v="38" actId="1076"/>
          <ac:picMkLst>
            <pc:docMk/>
            <pc:sldMk cId="1378728328" sldId="259"/>
            <ac:picMk id="6" creationId="{F2BF98EF-A244-571E-53AF-C75E1F98C6E9}"/>
          </ac:picMkLst>
        </pc:picChg>
        <pc:picChg chg="mod">
          <ac:chgData name="Catherine Riachi" userId="63d7b404-a0f9-4f91-9aa2-8954e76f47f1" providerId="ADAL" clId="{2F2D7C1C-C8A5-49A0-B870-9B0112491C54}" dt="2026-02-04T15:36:45.493" v="23" actId="1076"/>
          <ac:picMkLst>
            <pc:docMk/>
            <pc:sldMk cId="1378728328" sldId="259"/>
            <ac:picMk id="9" creationId="{74A09818-4709-9477-FA45-259DEC267DFF}"/>
          </ac:picMkLst>
        </pc:picChg>
      </pc:sldChg>
      <pc:sldChg chg="modSp mod">
        <pc:chgData name="Catherine Riachi" userId="63d7b404-a0f9-4f91-9aa2-8954e76f47f1" providerId="ADAL" clId="{2F2D7C1C-C8A5-49A0-B870-9B0112491C54}" dt="2026-02-04T15:39:17.639" v="89" actId="1076"/>
        <pc:sldMkLst>
          <pc:docMk/>
          <pc:sldMk cId="1951226107" sldId="261"/>
        </pc:sldMkLst>
        <pc:spChg chg="mod">
          <ac:chgData name="Catherine Riachi" userId="63d7b404-a0f9-4f91-9aa2-8954e76f47f1" providerId="ADAL" clId="{2F2D7C1C-C8A5-49A0-B870-9B0112491C54}" dt="2026-02-04T15:39:17.639" v="89" actId="1076"/>
          <ac:spMkLst>
            <pc:docMk/>
            <pc:sldMk cId="1951226107" sldId="261"/>
            <ac:spMk id="3" creationId="{D3B9759B-682E-5DCD-5F49-4663D9EB63A2}"/>
          </ac:spMkLst>
        </pc:spChg>
      </pc:sldChg>
      <pc:sldChg chg="addSp delSp modSp mod">
        <pc:chgData name="Catherine Riachi" userId="63d7b404-a0f9-4f91-9aa2-8954e76f47f1" providerId="ADAL" clId="{2F2D7C1C-C8A5-49A0-B870-9B0112491C54}" dt="2026-02-04T15:33:49.907" v="16" actId="27636"/>
        <pc:sldMkLst>
          <pc:docMk/>
          <pc:sldMk cId="3142052762" sldId="275"/>
        </pc:sldMkLst>
        <pc:spChg chg="mod">
          <ac:chgData name="Catherine Riachi" userId="63d7b404-a0f9-4f91-9aa2-8954e76f47f1" providerId="ADAL" clId="{2F2D7C1C-C8A5-49A0-B870-9B0112491C54}" dt="2026-02-04T15:33:49.907" v="16" actId="27636"/>
          <ac:spMkLst>
            <pc:docMk/>
            <pc:sldMk cId="3142052762" sldId="275"/>
            <ac:spMk id="4" creationId="{0BAB5C92-7E44-7503-309B-8C354393167C}"/>
          </ac:spMkLst>
        </pc:spChg>
        <pc:picChg chg="add mod">
          <ac:chgData name="Catherine Riachi" userId="63d7b404-a0f9-4f91-9aa2-8954e76f47f1" providerId="ADAL" clId="{2F2D7C1C-C8A5-49A0-B870-9B0112491C54}" dt="2026-02-04T15:31:21.479" v="2" actId="931"/>
          <ac:picMkLst>
            <pc:docMk/>
            <pc:sldMk cId="3142052762" sldId="275"/>
            <ac:picMk id="7" creationId="{2226C3E7-BCD3-E9C6-E022-CB3529D46D92}"/>
          </ac:picMkLst>
        </pc:picChg>
      </pc:sldChg>
    </pc:docChg>
  </pc:docChgLst>
  <pc:docChgLst>
    <pc:chgData name="Kristina Stipetic" userId="338db67d-7d19-4907-b15b-19780e3184e6" providerId="ADAL" clId="{3CCFEA10-60B7-48D1-88A6-B43FAD34D6F5}"/>
    <pc:docChg chg="undo custSel delSld modSld sldOrd">
      <pc:chgData name="Kristina Stipetic" userId="338db67d-7d19-4907-b15b-19780e3184e6" providerId="ADAL" clId="{3CCFEA10-60B7-48D1-88A6-B43FAD34D6F5}" dt="2026-02-11T17:23:13.939" v="4046" actId="14826"/>
      <pc:docMkLst>
        <pc:docMk/>
      </pc:docMkLst>
      <pc:sldChg chg="modSp mod ord">
        <pc:chgData name="Kristina Stipetic" userId="338db67d-7d19-4907-b15b-19780e3184e6" providerId="ADAL" clId="{3CCFEA10-60B7-48D1-88A6-B43FAD34D6F5}" dt="2026-02-11T16:52:06.630" v="4040" actId="14826"/>
        <pc:sldMkLst>
          <pc:docMk/>
          <pc:sldMk cId="1378728328" sldId="259"/>
        </pc:sldMkLst>
        <pc:spChg chg="mod">
          <ac:chgData name="Kristina Stipetic" userId="338db67d-7d19-4907-b15b-19780e3184e6" providerId="ADAL" clId="{3CCFEA10-60B7-48D1-88A6-B43FAD34D6F5}" dt="2026-02-11T16:26:14.215" v="3848" actId="20577"/>
          <ac:spMkLst>
            <pc:docMk/>
            <pc:sldMk cId="1378728328" sldId="259"/>
            <ac:spMk id="5" creationId="{BA5F5B4B-733D-3D85-F3EE-7C6976BA8448}"/>
          </ac:spMkLst>
        </pc:spChg>
        <pc:picChg chg="mod">
          <ac:chgData name="Kristina Stipetic" userId="338db67d-7d19-4907-b15b-19780e3184e6" providerId="ADAL" clId="{3CCFEA10-60B7-48D1-88A6-B43FAD34D6F5}" dt="2026-02-11T16:52:06.630" v="4040" actId="14826"/>
          <ac:picMkLst>
            <pc:docMk/>
            <pc:sldMk cId="1378728328" sldId="259"/>
            <ac:picMk id="9" creationId="{74A09818-4709-9477-FA45-259DEC267DFF}"/>
          </ac:picMkLst>
        </pc:picChg>
      </pc:sldChg>
      <pc:sldChg chg="modSp mod modCm">
        <pc:chgData name="Kristina Stipetic" userId="338db67d-7d19-4907-b15b-19780e3184e6" providerId="ADAL" clId="{3CCFEA10-60B7-48D1-88A6-B43FAD34D6F5}" dt="2026-02-11T10:25:30.148" v="3765" actId="20577"/>
        <pc:sldMkLst>
          <pc:docMk/>
          <pc:sldMk cId="1951226107" sldId="261"/>
        </pc:sldMkLst>
        <pc:spChg chg="mod">
          <ac:chgData name="Kristina Stipetic" userId="338db67d-7d19-4907-b15b-19780e3184e6" providerId="ADAL" clId="{3CCFEA10-60B7-48D1-88A6-B43FAD34D6F5}" dt="2026-02-11T10:25:30.148" v="3765" actId="20577"/>
          <ac:spMkLst>
            <pc:docMk/>
            <pc:sldMk cId="1951226107" sldId="261"/>
            <ac:spMk id="5" creationId="{61320D95-AB8F-D2B5-90D5-725245597A6A}"/>
          </ac:spMkLst>
        </pc:spChg>
        <pc:extLst>
          <p:ext xmlns:p="http://schemas.openxmlformats.org/presentationml/2006/main" uri="{D6D511B9-2390-475A-947B-AFAB55BFBCF1}">
            <pc226:cmChg xmlns:pc226="http://schemas.microsoft.com/office/powerpoint/2022/06/main/command" chg="mod">
              <pc226:chgData name="Kristina Stipetic" userId="338db67d-7d19-4907-b15b-19780e3184e6" providerId="ADAL" clId="{3CCFEA10-60B7-48D1-88A6-B43FAD34D6F5}" dt="2026-02-11T10:25:30.148" v="3765" actId="20577"/>
              <pc2:cmMkLst xmlns:pc2="http://schemas.microsoft.com/office/powerpoint/2019/9/main/command">
                <pc:docMk/>
                <pc:sldMk cId="1951226107" sldId="261"/>
                <pc2:cmMk id="{25B41920-0962-40F3-BB75-02A509B2E29B}"/>
              </pc2:cmMkLst>
            </pc226:cmChg>
          </p:ext>
        </pc:extLst>
      </pc:sldChg>
      <pc:sldChg chg="modSp mod">
        <pc:chgData name="Kristina Stipetic" userId="338db67d-7d19-4907-b15b-19780e3184e6" providerId="ADAL" clId="{3CCFEA10-60B7-48D1-88A6-B43FAD34D6F5}" dt="2026-02-11T16:27:32.830" v="3857" actId="20577"/>
        <pc:sldMkLst>
          <pc:docMk/>
          <pc:sldMk cId="2060587371" sldId="263"/>
        </pc:sldMkLst>
        <pc:spChg chg="mod">
          <ac:chgData name="Kristina Stipetic" userId="338db67d-7d19-4907-b15b-19780e3184e6" providerId="ADAL" clId="{3CCFEA10-60B7-48D1-88A6-B43FAD34D6F5}" dt="2026-02-11T16:27:32.830" v="3857" actId="20577"/>
          <ac:spMkLst>
            <pc:docMk/>
            <pc:sldMk cId="2060587371" sldId="263"/>
            <ac:spMk id="6" creationId="{0C19204C-3448-AD0E-A457-D6E9F58671C4}"/>
          </ac:spMkLst>
        </pc:spChg>
      </pc:sldChg>
      <pc:sldChg chg="modSp mod modCm modNotesTx">
        <pc:chgData name="Kristina Stipetic" userId="338db67d-7d19-4907-b15b-19780e3184e6" providerId="ADAL" clId="{3CCFEA10-60B7-48D1-88A6-B43FAD34D6F5}" dt="2026-02-11T16:36:59.869" v="3903" actId="20577"/>
        <pc:sldMkLst>
          <pc:docMk/>
          <pc:sldMk cId="703147302" sldId="265"/>
        </pc:sldMkLst>
        <pc:spChg chg="mod">
          <ac:chgData name="Kristina Stipetic" userId="338db67d-7d19-4907-b15b-19780e3184e6" providerId="ADAL" clId="{3CCFEA10-60B7-48D1-88A6-B43FAD34D6F5}" dt="2026-02-05T13:31:47.156" v="23" actId="27636"/>
          <ac:spMkLst>
            <pc:docMk/>
            <pc:sldMk cId="703147302" sldId="265"/>
            <ac:spMk id="2" creationId="{79FF6F3A-F849-E755-CAA3-F0F75D8EFC5E}"/>
          </ac:spMkLst>
        </pc:spChg>
        <pc:spChg chg="mod">
          <ac:chgData name="Kristina Stipetic" userId="338db67d-7d19-4907-b15b-19780e3184e6" providerId="ADAL" clId="{3CCFEA10-60B7-48D1-88A6-B43FAD34D6F5}" dt="2026-02-11T16:15:20.086" v="3778" actId="403"/>
          <ac:spMkLst>
            <pc:docMk/>
            <pc:sldMk cId="703147302" sldId="265"/>
            <ac:spMk id="3" creationId="{5625F9FE-7D19-05D3-B728-AE58A53F8965}"/>
          </ac:spMkLst>
        </pc:spChg>
        <pc:extLst>
          <p:ext xmlns:p="http://schemas.openxmlformats.org/presentationml/2006/main" uri="{D6D511B9-2390-475A-947B-AFAB55BFBCF1}">
            <pc226:cmChg xmlns:pc226="http://schemas.microsoft.com/office/powerpoint/2022/06/main/command" chg="mod">
              <pc226:chgData name="Kristina Stipetic" userId="338db67d-7d19-4907-b15b-19780e3184e6" providerId="ADAL" clId="{3CCFEA10-60B7-48D1-88A6-B43FAD34D6F5}" dt="2026-02-11T16:15:14.640" v="3777" actId="20577"/>
              <pc2:cmMkLst xmlns:pc2="http://schemas.microsoft.com/office/powerpoint/2019/9/main/command">
                <pc:docMk/>
                <pc:sldMk cId="703147302" sldId="265"/>
                <pc2:cmMk id="{EF8C3C59-4756-48A4-BC73-B45B1534DDF9}"/>
              </pc2:cmMkLst>
            </pc226:cmChg>
            <pc226:cmChg xmlns:pc226="http://schemas.microsoft.com/office/powerpoint/2022/06/main/command" chg="mod">
              <pc226:chgData name="Kristina Stipetic" userId="338db67d-7d19-4907-b15b-19780e3184e6" providerId="ADAL" clId="{3CCFEA10-60B7-48D1-88A6-B43FAD34D6F5}" dt="2026-02-11T16:15:14.640" v="3777" actId="20577"/>
              <pc2:cmMkLst xmlns:pc2="http://schemas.microsoft.com/office/powerpoint/2019/9/main/command">
                <pc:docMk/>
                <pc:sldMk cId="703147302" sldId="265"/>
                <pc2:cmMk id="{5E0067BE-7F85-4D31-9B42-896BE909080B}"/>
              </pc2:cmMkLst>
            </pc226:cmChg>
          </p:ext>
        </pc:extLst>
      </pc:sldChg>
      <pc:sldChg chg="modSp mod modNotesTx">
        <pc:chgData name="Kristina Stipetic" userId="338db67d-7d19-4907-b15b-19780e3184e6" providerId="ADAL" clId="{3CCFEA10-60B7-48D1-88A6-B43FAD34D6F5}" dt="2026-02-11T16:16:25.982" v="3802" actId="20577"/>
        <pc:sldMkLst>
          <pc:docMk/>
          <pc:sldMk cId="1842008411" sldId="266"/>
        </pc:sldMkLst>
        <pc:spChg chg="mod">
          <ac:chgData name="Kristina Stipetic" userId="338db67d-7d19-4907-b15b-19780e3184e6" providerId="ADAL" clId="{3CCFEA10-60B7-48D1-88A6-B43FAD34D6F5}" dt="2026-02-11T15:50:12.614" v="3766" actId="1076"/>
          <ac:spMkLst>
            <pc:docMk/>
            <pc:sldMk cId="1842008411" sldId="266"/>
            <ac:spMk id="3" creationId="{7B9D4437-CCA1-6EB2-ABB4-D252F0EA27FA}"/>
          </ac:spMkLst>
        </pc:spChg>
        <pc:spChg chg="mod">
          <ac:chgData name="Kristina Stipetic" userId="338db67d-7d19-4907-b15b-19780e3184e6" providerId="ADAL" clId="{3CCFEA10-60B7-48D1-88A6-B43FAD34D6F5}" dt="2026-02-11T15:50:15.059" v="3767" actId="1076"/>
          <ac:spMkLst>
            <pc:docMk/>
            <pc:sldMk cId="1842008411" sldId="266"/>
            <ac:spMk id="4" creationId="{8631BC58-8F7E-D074-6B49-C7EB3B9EB508}"/>
          </ac:spMkLst>
        </pc:spChg>
        <pc:spChg chg="mod">
          <ac:chgData name="Kristina Stipetic" userId="338db67d-7d19-4907-b15b-19780e3184e6" providerId="ADAL" clId="{3CCFEA10-60B7-48D1-88A6-B43FAD34D6F5}" dt="2026-02-11T16:16:25.982" v="3802" actId="20577"/>
          <ac:spMkLst>
            <pc:docMk/>
            <pc:sldMk cId="1842008411" sldId="266"/>
            <ac:spMk id="5" creationId="{3ABB8EE1-3B8E-5C3E-58B7-5228669244DE}"/>
          </ac:spMkLst>
        </pc:spChg>
        <pc:spChg chg="mod">
          <ac:chgData name="Kristina Stipetic" userId="338db67d-7d19-4907-b15b-19780e3184e6" providerId="ADAL" clId="{3CCFEA10-60B7-48D1-88A6-B43FAD34D6F5}" dt="2026-02-09T10:08:48.712" v="2844"/>
          <ac:spMkLst>
            <pc:docMk/>
            <pc:sldMk cId="1842008411" sldId="266"/>
            <ac:spMk id="9" creationId="{8FDAB4D2-B255-347D-5CFE-372A1BF290FD}"/>
          </ac:spMkLst>
        </pc:spChg>
        <pc:picChg chg="mod">
          <ac:chgData name="Kristina Stipetic" userId="338db67d-7d19-4907-b15b-19780e3184e6" providerId="ADAL" clId="{3CCFEA10-60B7-48D1-88A6-B43FAD34D6F5}" dt="2026-02-11T16:16:14.625" v="3796" actId="14100"/>
          <ac:picMkLst>
            <pc:docMk/>
            <pc:sldMk cId="1842008411" sldId="266"/>
            <ac:picMk id="7" creationId="{500AD38C-A380-ACD0-895B-C9420849829F}"/>
          </ac:picMkLst>
        </pc:picChg>
      </pc:sldChg>
      <pc:sldChg chg="addSp delSp modSp mod ord modNotesTx">
        <pc:chgData name="Kristina Stipetic" userId="338db67d-7d19-4907-b15b-19780e3184e6" providerId="ADAL" clId="{3CCFEA10-60B7-48D1-88A6-B43FAD34D6F5}" dt="2026-02-11T17:23:13.939" v="4046" actId="14826"/>
        <pc:sldMkLst>
          <pc:docMk/>
          <pc:sldMk cId="418529603" sldId="268"/>
        </pc:sldMkLst>
        <pc:spChg chg="mod">
          <ac:chgData name="Kristina Stipetic" userId="338db67d-7d19-4907-b15b-19780e3184e6" providerId="ADAL" clId="{3CCFEA10-60B7-48D1-88A6-B43FAD34D6F5}" dt="2026-02-06T14:53:15.974" v="1274" actId="20577"/>
          <ac:spMkLst>
            <pc:docMk/>
            <pc:sldMk cId="418529603" sldId="268"/>
            <ac:spMk id="2" creationId="{18EC1BBD-3ADA-B864-8BB1-0649AFF781B5}"/>
          </ac:spMkLst>
        </pc:spChg>
        <pc:spChg chg="add mod">
          <ac:chgData name="Kristina Stipetic" userId="338db67d-7d19-4907-b15b-19780e3184e6" providerId="ADAL" clId="{3CCFEA10-60B7-48D1-88A6-B43FAD34D6F5}" dt="2026-02-09T10:33:30.251" v="3337" actId="1076"/>
          <ac:spMkLst>
            <pc:docMk/>
            <pc:sldMk cId="418529603" sldId="268"/>
            <ac:spMk id="6" creationId="{4213E7BF-4D70-1C36-AA74-8A23EF93B62E}"/>
          </ac:spMkLst>
        </pc:spChg>
        <pc:picChg chg="add mod">
          <ac:chgData name="Kristina Stipetic" userId="338db67d-7d19-4907-b15b-19780e3184e6" providerId="ADAL" clId="{3CCFEA10-60B7-48D1-88A6-B43FAD34D6F5}" dt="2026-02-11T17:23:13.939" v="4046" actId="14826"/>
          <ac:picMkLst>
            <pc:docMk/>
            <pc:sldMk cId="418529603" sldId="268"/>
            <ac:picMk id="4" creationId="{8DE20C95-179C-D617-7C66-30BA33578C53}"/>
          </ac:picMkLst>
        </pc:picChg>
      </pc:sldChg>
      <pc:sldChg chg="modSp mod modNotesTx">
        <pc:chgData name="Kristina Stipetic" userId="338db67d-7d19-4907-b15b-19780e3184e6" providerId="ADAL" clId="{3CCFEA10-60B7-48D1-88A6-B43FAD34D6F5}" dt="2026-02-11T16:54:35.131" v="4045" actId="1076"/>
        <pc:sldMkLst>
          <pc:docMk/>
          <pc:sldMk cId="1057174037" sldId="273"/>
        </pc:sldMkLst>
        <pc:picChg chg="mod">
          <ac:chgData name="Kristina Stipetic" userId="338db67d-7d19-4907-b15b-19780e3184e6" providerId="ADAL" clId="{3CCFEA10-60B7-48D1-88A6-B43FAD34D6F5}" dt="2026-02-11T16:54:35.131" v="4045" actId="1076"/>
          <ac:picMkLst>
            <pc:docMk/>
            <pc:sldMk cId="1057174037" sldId="273"/>
            <ac:picMk id="5" creationId="{2C062504-7392-FD7F-0C97-7A04F7ABDA57}"/>
          </ac:picMkLst>
        </pc:picChg>
      </pc:sldChg>
      <pc:sldChg chg="del">
        <pc:chgData name="Kristina Stipetic" userId="338db67d-7d19-4907-b15b-19780e3184e6" providerId="ADAL" clId="{3CCFEA10-60B7-48D1-88A6-B43FAD34D6F5}" dt="2026-02-11T10:20:43.308" v="3754" actId="2696"/>
        <pc:sldMkLst>
          <pc:docMk/>
          <pc:sldMk cId="1437026945" sldId="274"/>
        </pc:sldMkLst>
      </pc:sldChg>
      <pc:sldChg chg="modSp mod modNotesTx">
        <pc:chgData name="Kristina Stipetic" userId="338db67d-7d19-4907-b15b-19780e3184e6" providerId="ADAL" clId="{3CCFEA10-60B7-48D1-88A6-B43FAD34D6F5}" dt="2026-02-11T16:26:21.742" v="3854" actId="20577"/>
        <pc:sldMkLst>
          <pc:docMk/>
          <pc:sldMk cId="3142052762" sldId="275"/>
        </pc:sldMkLst>
        <pc:spChg chg="mod">
          <ac:chgData name="Kristina Stipetic" userId="338db67d-7d19-4907-b15b-19780e3184e6" providerId="ADAL" clId="{3CCFEA10-60B7-48D1-88A6-B43FAD34D6F5}" dt="2026-02-09T10:30:04.160" v="2865" actId="20577"/>
          <ac:spMkLst>
            <pc:docMk/>
            <pc:sldMk cId="3142052762" sldId="275"/>
            <ac:spMk id="4" creationId="{0BAB5C92-7E44-7503-309B-8C354393167C}"/>
          </ac:spMkLst>
        </pc:spChg>
        <pc:spChg chg="mod">
          <ac:chgData name="Kristina Stipetic" userId="338db67d-7d19-4907-b15b-19780e3184e6" providerId="ADAL" clId="{3CCFEA10-60B7-48D1-88A6-B43FAD34D6F5}" dt="2026-02-11T16:26:21.742" v="3854" actId="20577"/>
          <ac:spMkLst>
            <pc:docMk/>
            <pc:sldMk cId="3142052762" sldId="275"/>
            <ac:spMk id="6" creationId="{3FAFEF7B-314E-D8C2-48E7-2FC60C8694C0}"/>
          </ac:spMkLst>
        </pc:spChg>
      </pc:sldChg>
    </pc:docChg>
  </pc:docChgLst>
  <pc:docChgLst>
    <pc:chgData clId="Web-{6D2BF0D8-1686-0784-E853-1D6CB1F0511C}"/>
    <pc:docChg chg="modSld">
      <pc:chgData name="" userId="" providerId="" clId="Web-{6D2BF0D8-1686-0784-E853-1D6CB1F0511C}" dt="2026-02-05T08:43:09.986" v="0" actId="1076"/>
      <pc:docMkLst>
        <pc:docMk/>
      </pc:docMkLst>
      <pc:sldChg chg="modSp">
        <pc:chgData name="" userId="" providerId="" clId="Web-{6D2BF0D8-1686-0784-E853-1D6CB1F0511C}" dt="2026-02-05T08:43:09.986" v="0" actId="1076"/>
        <pc:sldMkLst>
          <pc:docMk/>
          <pc:sldMk cId="1842008411" sldId="266"/>
        </pc:sldMkLst>
        <pc:spChg chg="mod">
          <ac:chgData name="" userId="" providerId="" clId="Web-{6D2BF0D8-1686-0784-E853-1D6CB1F0511C}" dt="2026-02-05T08:43:09.986" v="0" actId="1076"/>
          <ac:spMkLst>
            <pc:docMk/>
            <pc:sldMk cId="1842008411" sldId="266"/>
            <ac:spMk id="4" creationId="{8631BC58-8F7E-D074-6B49-C7EB3B9EB508}"/>
          </ac:spMkLst>
        </pc:spChg>
      </pc:sldChg>
    </pc:docChg>
  </pc:docChgLst>
  <pc:docChgLst>
    <pc:chgData name="Catherine Riachi" userId="S::criachi@growthandreform.org::63d7b404-a0f9-4f91-9aa2-8954e76f47f1" providerId="AD" clId="Web-{58F3CB3F-FA03-5340-D760-8B9A98C623E0}"/>
    <pc:docChg chg="addSld delSld modSld sldOrd">
      <pc:chgData name="Catherine Riachi" userId="S::criachi@growthandreform.org::63d7b404-a0f9-4f91-9aa2-8954e76f47f1" providerId="AD" clId="Web-{58F3CB3F-FA03-5340-D760-8B9A98C623E0}" dt="2026-02-10T16:44:22.282" v="26"/>
      <pc:docMkLst>
        <pc:docMk/>
      </pc:docMkLst>
      <pc:sldChg chg="modSp">
        <pc:chgData name="Catherine Riachi" userId="S::criachi@growthandreform.org::63d7b404-a0f9-4f91-9aa2-8954e76f47f1" providerId="AD" clId="Web-{58F3CB3F-FA03-5340-D760-8B9A98C623E0}" dt="2026-02-10T16:43:03.542" v="19" actId="1076"/>
        <pc:sldMkLst>
          <pc:docMk/>
          <pc:sldMk cId="1378728328" sldId="259"/>
        </pc:sldMkLst>
        <pc:spChg chg="mod">
          <ac:chgData name="Catherine Riachi" userId="S::criachi@growthandreform.org::63d7b404-a0f9-4f91-9aa2-8954e76f47f1" providerId="AD" clId="Web-{58F3CB3F-FA03-5340-D760-8B9A98C623E0}" dt="2026-02-10T16:43:03.542" v="19" actId="1076"/>
          <ac:spMkLst>
            <pc:docMk/>
            <pc:sldMk cId="1378728328" sldId="259"/>
            <ac:spMk id="5" creationId="{BA5F5B4B-733D-3D85-F3EE-7C6976BA8448}"/>
          </ac:spMkLst>
        </pc:spChg>
      </pc:sldChg>
      <pc:sldChg chg="modSp modCm">
        <pc:chgData name="Catherine Riachi" userId="S::criachi@growthandreform.org::63d7b404-a0f9-4f91-9aa2-8954e76f47f1" providerId="AD" clId="Web-{58F3CB3F-FA03-5340-D760-8B9A98C623E0}" dt="2026-02-10T16:38:19.587" v="1" actId="20577"/>
        <pc:sldMkLst>
          <pc:docMk/>
          <pc:sldMk cId="703147302" sldId="265"/>
        </pc:sldMkLst>
        <pc:spChg chg="mod">
          <ac:chgData name="Catherine Riachi" userId="S::criachi@growthandreform.org::63d7b404-a0f9-4f91-9aa2-8954e76f47f1" providerId="AD" clId="Web-{58F3CB3F-FA03-5340-D760-8B9A98C623E0}" dt="2026-02-10T16:38:19.587" v="1" actId="20577"/>
          <ac:spMkLst>
            <pc:docMk/>
            <pc:sldMk cId="703147302" sldId="265"/>
            <ac:spMk id="3" creationId="{5625F9FE-7D19-05D3-B728-AE58A53F8965}"/>
          </ac:spMkLst>
        </pc:spChg>
        <pc:extLst>
          <p:ext xmlns:p="http://schemas.openxmlformats.org/presentationml/2006/main" uri="{D6D511B9-2390-475A-947B-AFAB55BFBCF1}">
            <pc226:cmChg xmlns:pc226="http://schemas.microsoft.com/office/powerpoint/2022/06/main/command" chg="mod">
              <pc226:chgData name="Catherine Riachi" userId="S::criachi@growthandreform.org::63d7b404-a0f9-4f91-9aa2-8954e76f47f1" providerId="AD" clId="Web-{58F3CB3F-FA03-5340-D760-8B9A98C623E0}" dt="2026-02-10T16:38:18.602" v="0" actId="20577"/>
              <pc2:cmMkLst xmlns:pc2="http://schemas.microsoft.com/office/powerpoint/2019/9/main/command">
                <pc:docMk/>
                <pc:sldMk cId="703147302" sldId="265"/>
                <pc2:cmMk id="{5E0067BE-7F85-4D31-9B42-896BE909080B}"/>
              </pc2:cmMkLst>
            </pc226:cmChg>
          </p:ext>
        </pc:extLst>
      </pc:sldChg>
      <pc:sldChg chg="modSp">
        <pc:chgData name="Catherine Riachi" userId="S::criachi@growthandreform.org::63d7b404-a0f9-4f91-9aa2-8954e76f47f1" providerId="AD" clId="Web-{58F3CB3F-FA03-5340-D760-8B9A98C623E0}" dt="2026-02-10T16:41:10.479" v="8" actId="20577"/>
        <pc:sldMkLst>
          <pc:docMk/>
          <pc:sldMk cId="418529603" sldId="268"/>
        </pc:sldMkLst>
        <pc:spChg chg="mod">
          <ac:chgData name="Catherine Riachi" userId="S::criachi@growthandreform.org::63d7b404-a0f9-4f91-9aa2-8954e76f47f1" providerId="AD" clId="Web-{58F3CB3F-FA03-5340-D760-8B9A98C623E0}" dt="2026-02-10T16:41:10.479" v="8" actId="20577"/>
          <ac:spMkLst>
            <pc:docMk/>
            <pc:sldMk cId="418529603" sldId="268"/>
            <ac:spMk id="2" creationId="{18EC1BBD-3ADA-B864-8BB1-0649AFF781B5}"/>
          </ac:spMkLst>
        </pc:spChg>
      </pc:sldChg>
      <pc:sldChg chg="modSp">
        <pc:chgData name="Catherine Riachi" userId="S::criachi@growthandreform.org::63d7b404-a0f9-4f91-9aa2-8954e76f47f1" providerId="AD" clId="Web-{58F3CB3F-FA03-5340-D760-8B9A98C623E0}" dt="2026-02-10T16:42:08.713" v="13" actId="20577"/>
        <pc:sldMkLst>
          <pc:docMk/>
          <pc:sldMk cId="3142052762" sldId="275"/>
        </pc:sldMkLst>
        <pc:spChg chg="mod">
          <ac:chgData name="Catherine Riachi" userId="S::criachi@growthandreform.org::63d7b404-a0f9-4f91-9aa2-8954e76f47f1" providerId="AD" clId="Web-{58F3CB3F-FA03-5340-D760-8B9A98C623E0}" dt="2026-02-10T16:42:08.713" v="13" actId="20577"/>
          <ac:spMkLst>
            <pc:docMk/>
            <pc:sldMk cId="3142052762" sldId="275"/>
            <ac:spMk id="6" creationId="{3FAFEF7B-314E-D8C2-48E7-2FC60C8694C0}"/>
          </ac:spMkLst>
        </pc:spChg>
      </pc:sldChg>
      <pc:sldChg chg="addSp delSp modSp add del mod ord replId modClrScheme chgLayout">
        <pc:chgData name="Catherine Riachi" userId="S::criachi@growthandreform.org::63d7b404-a0f9-4f91-9aa2-8954e76f47f1" providerId="AD" clId="Web-{58F3CB3F-FA03-5340-D760-8B9A98C623E0}" dt="2026-02-10T16:44:22.282" v="26"/>
        <pc:sldMkLst>
          <pc:docMk/>
          <pc:sldMk cId="4034284820" sldId="276"/>
        </pc:sldMkLst>
        <pc:spChg chg="del">
          <ac:chgData name="Catherine Riachi" userId="S::criachi@growthandreform.org::63d7b404-a0f9-4f91-9aa2-8954e76f47f1" providerId="AD" clId="Web-{58F3CB3F-FA03-5340-D760-8B9A98C623E0}" dt="2026-02-10T16:43:49.357" v="23"/>
          <ac:spMkLst>
            <pc:docMk/>
            <pc:sldMk cId="4034284820" sldId="276"/>
            <ac:spMk id="3" creationId="{80050103-98A6-D737-410A-80AF54FE93CA}"/>
          </ac:spMkLst>
        </pc:spChg>
        <pc:spChg chg="add del mod">
          <ac:chgData name="Catherine Riachi" userId="S::criachi@growthandreform.org::63d7b404-a0f9-4f91-9aa2-8954e76f47f1" providerId="AD" clId="Web-{58F3CB3F-FA03-5340-D760-8B9A98C623E0}" dt="2026-02-10T16:43:51.357" v="24"/>
          <ac:spMkLst>
            <pc:docMk/>
            <pc:sldMk cId="4034284820" sldId="276"/>
            <ac:spMk id="4" creationId="{09DF9DD3-7764-FAC4-5244-373A0D172EEA}"/>
          </ac:spMkLst>
        </pc:spChg>
        <pc:spChg chg="del">
          <ac:chgData name="Catherine Riachi" userId="S::criachi@growthandreform.org::63d7b404-a0f9-4f91-9aa2-8954e76f47f1" providerId="AD" clId="Web-{58F3CB3F-FA03-5340-D760-8B9A98C623E0}" dt="2026-02-10T16:43:44.997" v="22"/>
          <ac:spMkLst>
            <pc:docMk/>
            <pc:sldMk cId="4034284820" sldId="276"/>
            <ac:spMk id="5" creationId="{3B06E9BA-B9CB-EA45-C4AF-C86418C938B7}"/>
          </ac:spMkLst>
        </pc:spChg>
        <pc:spChg chg="add mod">
          <ac:chgData name="Catherine Riachi" userId="S::criachi@growthandreform.org::63d7b404-a0f9-4f91-9aa2-8954e76f47f1" providerId="AD" clId="Web-{58F3CB3F-FA03-5340-D760-8B9A98C623E0}" dt="2026-02-10T16:44:04.139" v="25"/>
          <ac:spMkLst>
            <pc:docMk/>
            <pc:sldMk cId="4034284820" sldId="276"/>
            <ac:spMk id="6" creationId="{D2C1A090-4D23-4A2B-6FA4-05E668927CA5}"/>
          </ac:spMkLst>
        </pc:spChg>
        <pc:spChg chg="add mod">
          <ac:chgData name="Catherine Riachi" userId="S::criachi@growthandreform.org::63d7b404-a0f9-4f91-9aa2-8954e76f47f1" providerId="AD" clId="Web-{58F3CB3F-FA03-5340-D760-8B9A98C623E0}" dt="2026-02-10T16:44:04.139" v="25"/>
          <ac:spMkLst>
            <pc:docMk/>
            <pc:sldMk cId="4034284820" sldId="276"/>
            <ac:spMk id="7" creationId="{957E99CD-49AC-AAB4-5E81-969A1FE39964}"/>
          </ac:spMkLst>
        </pc:spChg>
      </pc:sldChg>
    </pc:docChg>
  </pc:docChgLst>
  <pc:docChgLst>
    <pc:chgData name="Rosie Fogden" userId="775c4b81-44ab-4196-9621-bd8be7cfd1a9" providerId="ADAL" clId="{E5F58643-1EA0-464E-B866-B99D481757EB}"/>
    <pc:docChg chg="undo custSel modSld">
      <pc:chgData name="Rosie Fogden" userId="775c4b81-44ab-4196-9621-bd8be7cfd1a9" providerId="ADAL" clId="{E5F58643-1EA0-464E-B866-B99D481757EB}" dt="2026-02-11T16:26:33.045" v="28" actId="1076"/>
      <pc:docMkLst>
        <pc:docMk/>
      </pc:docMkLst>
      <pc:sldChg chg="modSp mod">
        <pc:chgData name="Rosie Fogden" userId="775c4b81-44ab-4196-9621-bd8be7cfd1a9" providerId="ADAL" clId="{E5F58643-1EA0-464E-B866-B99D481757EB}" dt="2026-02-11T16:26:33.045" v="28" actId="1076"/>
        <pc:sldMkLst>
          <pc:docMk/>
          <pc:sldMk cId="1378728328" sldId="259"/>
        </pc:sldMkLst>
        <pc:picChg chg="mod">
          <ac:chgData name="Rosie Fogden" userId="775c4b81-44ab-4196-9621-bd8be7cfd1a9" providerId="ADAL" clId="{E5F58643-1EA0-464E-B866-B99D481757EB}" dt="2026-02-11T16:26:33.045" v="28" actId="1076"/>
          <ac:picMkLst>
            <pc:docMk/>
            <pc:sldMk cId="1378728328" sldId="259"/>
            <ac:picMk id="9" creationId="{74A09818-4709-9477-FA45-259DEC267DFF}"/>
          </ac:picMkLst>
        </pc:picChg>
      </pc:sldChg>
      <pc:sldChg chg="modSp mod">
        <pc:chgData name="Rosie Fogden" userId="775c4b81-44ab-4196-9621-bd8be7cfd1a9" providerId="ADAL" clId="{E5F58643-1EA0-464E-B866-B99D481757EB}" dt="2026-02-11T16:07:55.830" v="18" actId="12"/>
        <pc:sldMkLst>
          <pc:docMk/>
          <pc:sldMk cId="2060587371" sldId="263"/>
        </pc:sldMkLst>
        <pc:spChg chg="mod">
          <ac:chgData name="Rosie Fogden" userId="775c4b81-44ab-4196-9621-bd8be7cfd1a9" providerId="ADAL" clId="{E5F58643-1EA0-464E-B866-B99D481757EB}" dt="2026-02-11T16:07:55.830" v="18" actId="12"/>
          <ac:spMkLst>
            <pc:docMk/>
            <pc:sldMk cId="2060587371" sldId="263"/>
            <ac:spMk id="6" creationId="{0C19204C-3448-AD0E-A457-D6E9F58671C4}"/>
          </ac:spMkLst>
        </pc:spChg>
      </pc:sldChg>
      <pc:sldChg chg="modSp mod modCm">
        <pc:chgData name="Rosie Fogden" userId="775c4b81-44ab-4196-9621-bd8be7cfd1a9" providerId="ADAL" clId="{E5F58643-1EA0-464E-B866-B99D481757EB}" dt="2026-02-11T16:14:01.795" v="26" actId="20577"/>
        <pc:sldMkLst>
          <pc:docMk/>
          <pc:sldMk cId="703147302" sldId="265"/>
        </pc:sldMkLst>
        <pc:spChg chg="mod">
          <ac:chgData name="Rosie Fogden" userId="775c4b81-44ab-4196-9621-bd8be7cfd1a9" providerId="ADAL" clId="{E5F58643-1EA0-464E-B866-B99D481757EB}" dt="2026-02-11T16:14:01.795" v="26" actId="20577"/>
          <ac:spMkLst>
            <pc:docMk/>
            <pc:sldMk cId="703147302" sldId="265"/>
            <ac:spMk id="3" creationId="{5625F9FE-7D19-05D3-B728-AE58A53F8965}"/>
          </ac:spMkLst>
        </pc:spChg>
        <pc:extLst>
          <p:ext xmlns:p="http://schemas.openxmlformats.org/presentationml/2006/main" uri="{D6D511B9-2390-475A-947B-AFAB55BFBCF1}">
            <pc226:cmChg xmlns:pc226="http://schemas.microsoft.com/office/powerpoint/2022/06/main/command" chg="mod">
              <pc226:chgData name="Rosie Fogden" userId="775c4b81-44ab-4196-9621-bd8be7cfd1a9" providerId="ADAL" clId="{E5F58643-1EA0-464E-B866-B99D481757EB}" dt="2026-02-11T16:14:01.795" v="26" actId="20577"/>
              <pc2:cmMkLst xmlns:pc2="http://schemas.microsoft.com/office/powerpoint/2019/9/main/command">
                <pc:docMk/>
                <pc:sldMk cId="703147302" sldId="265"/>
                <pc2:cmMk id="{EF8C3C59-4756-48A4-BC73-B45B1534DDF9}"/>
              </pc2:cmMkLst>
            </pc226:cmChg>
            <pc226:cmChg xmlns:pc226="http://schemas.microsoft.com/office/powerpoint/2022/06/main/command" chg="mod">
              <pc226:chgData name="Rosie Fogden" userId="775c4b81-44ab-4196-9621-bd8be7cfd1a9" providerId="ADAL" clId="{E5F58643-1EA0-464E-B866-B99D481757EB}" dt="2026-02-11T16:14:01.795" v="26" actId="20577"/>
              <pc2:cmMkLst xmlns:pc2="http://schemas.microsoft.com/office/powerpoint/2019/9/main/command">
                <pc:docMk/>
                <pc:sldMk cId="703147302" sldId="265"/>
                <pc2:cmMk id="{5E0067BE-7F85-4D31-9B42-896BE909080B}"/>
              </pc2:cmMkLst>
            </pc226:cmChg>
          </p:ext>
        </pc:extLst>
      </pc:sldChg>
      <pc:sldChg chg="modSp mod">
        <pc:chgData name="Rosie Fogden" userId="775c4b81-44ab-4196-9621-bd8be7cfd1a9" providerId="ADAL" clId="{E5F58643-1EA0-464E-B866-B99D481757EB}" dt="2026-02-11T16:16:12.635" v="27" actId="14100"/>
        <pc:sldMkLst>
          <pc:docMk/>
          <pc:sldMk cId="1842008411" sldId="266"/>
        </pc:sldMkLst>
        <pc:spChg chg="mod">
          <ac:chgData name="Rosie Fogden" userId="775c4b81-44ab-4196-9621-bd8be7cfd1a9" providerId="ADAL" clId="{E5F58643-1EA0-464E-B866-B99D481757EB}" dt="2026-02-11T10:02:12.843" v="10" actId="1076"/>
          <ac:spMkLst>
            <pc:docMk/>
            <pc:sldMk cId="1842008411" sldId="266"/>
            <ac:spMk id="3" creationId="{7B9D4437-CCA1-6EB2-ABB4-D252F0EA27FA}"/>
          </ac:spMkLst>
        </pc:spChg>
        <pc:spChg chg="mod">
          <ac:chgData name="Rosie Fogden" userId="775c4b81-44ab-4196-9621-bd8be7cfd1a9" providerId="ADAL" clId="{E5F58643-1EA0-464E-B866-B99D481757EB}" dt="2026-02-11T10:02:07.479" v="9" actId="1076"/>
          <ac:spMkLst>
            <pc:docMk/>
            <pc:sldMk cId="1842008411" sldId="266"/>
            <ac:spMk id="4" creationId="{8631BC58-8F7E-D074-6B49-C7EB3B9EB508}"/>
          </ac:spMkLst>
        </pc:spChg>
        <pc:spChg chg="mod">
          <ac:chgData name="Rosie Fogden" userId="775c4b81-44ab-4196-9621-bd8be7cfd1a9" providerId="ADAL" clId="{E5F58643-1EA0-464E-B866-B99D481757EB}" dt="2026-02-11T16:16:12.635" v="27" actId="14100"/>
          <ac:spMkLst>
            <pc:docMk/>
            <pc:sldMk cId="1842008411" sldId="266"/>
            <ac:spMk id="5" creationId="{3ABB8EE1-3B8E-5C3E-58B7-5228669244DE}"/>
          </ac:spMkLst>
        </pc:spChg>
        <pc:spChg chg="mod">
          <ac:chgData name="Rosie Fogden" userId="775c4b81-44ab-4196-9621-bd8be7cfd1a9" providerId="ADAL" clId="{E5F58643-1EA0-464E-B866-B99D481757EB}" dt="2026-02-05T08:28:55.580" v="7" actId="14100"/>
          <ac:spMkLst>
            <pc:docMk/>
            <pc:sldMk cId="1842008411" sldId="266"/>
            <ac:spMk id="9" creationId="{8FDAB4D2-B255-347D-5CFE-372A1BF290FD}"/>
          </ac:spMkLst>
        </pc:spChg>
      </pc:sldChg>
      <pc:sldChg chg="modSp mod">
        <pc:chgData name="Rosie Fogden" userId="775c4b81-44ab-4196-9621-bd8be7cfd1a9" providerId="ADAL" clId="{E5F58643-1EA0-464E-B866-B99D481757EB}" dt="2026-02-11T16:08:13.023" v="19" actId="14100"/>
        <pc:sldMkLst>
          <pc:docMk/>
          <pc:sldMk cId="3142052762" sldId="275"/>
        </pc:sldMkLst>
        <pc:spChg chg="mod">
          <ac:chgData name="Rosie Fogden" userId="775c4b81-44ab-4196-9621-bd8be7cfd1a9" providerId="ADAL" clId="{E5F58643-1EA0-464E-B866-B99D481757EB}" dt="2026-02-11T16:08:13.023" v="19" actId="14100"/>
          <ac:spMkLst>
            <pc:docMk/>
            <pc:sldMk cId="3142052762" sldId="275"/>
            <ac:spMk id="6" creationId="{3FAFEF7B-314E-D8C2-48E7-2FC60C8694C0}"/>
          </ac:spMkLst>
        </pc:spChg>
      </pc:sldChg>
    </pc:docChg>
  </pc:docChgLst>
  <pc:docChgLst>
    <pc:chgData name="Catherine Riachi" userId="S::criachi@growthandreform.org::63d7b404-a0f9-4f91-9aa2-8954e76f47f1" providerId="AD" clId="Web-{5B476F8B-C95D-F7D7-427C-5CD28E0CC3E7}"/>
    <pc:docChg chg="modSld">
      <pc:chgData name="Catherine Riachi" userId="S::criachi@growthandreform.org::63d7b404-a0f9-4f91-9aa2-8954e76f47f1" providerId="AD" clId="Web-{5B476F8B-C95D-F7D7-427C-5CD28E0CC3E7}" dt="2026-02-11T15:53:46.285" v="4" actId="20577"/>
      <pc:docMkLst>
        <pc:docMk/>
      </pc:docMkLst>
      <pc:sldChg chg="modSp">
        <pc:chgData name="Catherine Riachi" userId="S::criachi@growthandreform.org::63d7b404-a0f9-4f91-9aa2-8954e76f47f1" providerId="AD" clId="Web-{5B476F8B-C95D-F7D7-427C-5CD28E0CC3E7}" dt="2026-02-11T15:53:46.285" v="4" actId="20577"/>
        <pc:sldMkLst>
          <pc:docMk/>
          <pc:sldMk cId="1842008411" sldId="266"/>
        </pc:sldMkLst>
        <pc:spChg chg="mod">
          <ac:chgData name="Catherine Riachi" userId="S::criachi@growthandreform.org::63d7b404-a0f9-4f91-9aa2-8954e76f47f1" providerId="AD" clId="Web-{5B476F8B-C95D-F7D7-427C-5CD28E0CC3E7}" dt="2026-02-11T15:53:46.285" v="4" actId="20577"/>
          <ac:spMkLst>
            <pc:docMk/>
            <pc:sldMk cId="1842008411" sldId="266"/>
            <ac:spMk id="2" creationId="{E303B3E5-CC40-5A82-53C0-1B9FF8CCC30D}"/>
          </ac:spMkLst>
        </pc:spChg>
      </pc:sldChg>
    </pc:docChg>
  </pc:docChgLst>
</pc:chgInfo>
</file>

<file path=ppt/comments/modernComment_103_522DB988.xml><?xml version="1.0" encoding="utf-8"?>
<p188:cmLst xmlns:a="http://schemas.openxmlformats.org/drawingml/2006/main" xmlns:r="http://schemas.openxmlformats.org/officeDocument/2006/relationships" xmlns:p188="http://schemas.microsoft.com/office/powerpoint/2018/8/main">
  <p188:cm id="{1355E42A-D255-4132-B49F-647FB4BB0481}" authorId="{6B0598AE-48AD-0C12-B259-28C82458CF63}" status="resolved" created="2026-02-05T08:46:21.211" complete="100000">
    <pc:sldMkLst xmlns:pc="http://schemas.microsoft.com/office/powerpoint/2013/main/command">
      <pc:docMk/>
      <pc:sldMk cId="1378728328" sldId="259"/>
    </pc:sldMkLst>
    <p188:txBody>
      <a:bodyPr/>
      <a:lstStyle/>
      <a:p>
        <a:r>
          <a:rPr lang="en-GB"/>
          <a:t>This is a really interesting and informative chart which speaks well to key finding 2 and 3. I suggest you keep this slide</a:t>
        </a:r>
      </a:p>
    </p188:txBody>
  </p188:cm>
</p188:cmLst>
</file>

<file path=ppt/comments/modernComment_10A_6DCAD15B.xml><?xml version="1.0" encoding="utf-8"?>
<p188:cmLst xmlns:a="http://schemas.openxmlformats.org/drawingml/2006/main" xmlns:r="http://schemas.openxmlformats.org/officeDocument/2006/relationships" xmlns:p188="http://schemas.microsoft.com/office/powerpoint/2018/8/main">
  <p188:cm id="{22E7C8E9-75F7-4E6A-BBF8-7D0C07BDE84B}" authorId="{6B0598AE-48AD-0C12-B259-28C82458CF63}" status="resolved" created="2026-02-05T08:31:28.718" complete="100000">
    <ac:txMkLst xmlns:ac="http://schemas.microsoft.com/office/drawing/2013/main/command">
      <pc:docMk xmlns:pc="http://schemas.microsoft.com/office/powerpoint/2013/main/command"/>
      <pc:sldMk xmlns:pc="http://schemas.microsoft.com/office/powerpoint/2013/main/command" cId="1842008411" sldId="266"/>
      <ac:spMk id="2" creationId="{E303B3E5-CC40-5A82-53C0-1B9FF8CCC30D}"/>
      <ac:txMk cp="15" len="15">
        <ac:context len="31" hash="999044627"/>
      </ac:txMk>
    </ac:txMkLst>
    <p188:pos x="2992669" y="295460"/>
    <p188:txBody>
      <a:bodyPr/>
      <a:lstStyle/>
      <a:p>
        <a:r>
          <a:rPr lang="en-GB"/>
          <a:t>This is an interesting finding.</a:t>
        </a:r>
      </a:p>
    </p188:txBody>
  </p188:cm>
  <p188:cm id="{F0A2E5F8-6194-434B-AA83-FB60B44EC5A4}" authorId="{6B0598AE-48AD-0C12-B259-28C82458CF63}" status="resolved" created="2026-02-05T08:32:04.770" complete="100000">
    <ac:txMkLst xmlns:ac="http://schemas.microsoft.com/office/drawing/2013/main/command">
      <pc:docMk xmlns:pc="http://schemas.microsoft.com/office/powerpoint/2013/main/command"/>
      <pc:sldMk xmlns:pc="http://schemas.microsoft.com/office/powerpoint/2013/main/command" cId="1842008411" sldId="266"/>
      <ac:spMk id="4" creationId="{8631BC58-8F7E-D074-6B49-C7EB3B9EB508}"/>
      <ac:txMk cp="258" len="19">
        <ac:context len="278" hash="3898064017"/>
      </ac:txMk>
    </ac:txMkLst>
    <p188:pos x="2702749" y="2487723"/>
    <p188:txBody>
      <a:bodyPr/>
      <a:lstStyle/>
      <a:p>
        <a:r>
          <a:rPr lang="en-GB"/>
          <a:t>And if government does not starting engaging more directly with local councils</a:t>
        </a:r>
      </a:p>
    </p188:txBody>
  </p188:cm>
  <p188:cm id="{C80DF5A9-CEDF-4248-9454-91D04A5634D1}" authorId="{6B0598AE-48AD-0C12-B259-28C82458CF63}" status="resolved" created="2026-02-05T08:34:35.729" complete="100000">
    <pc:sldMkLst xmlns:pc="http://schemas.microsoft.com/office/powerpoint/2013/main/command">
      <pc:docMk/>
      <pc:sldMk cId="1842008411" sldId="266"/>
    </pc:sldMkLst>
    <p188:txBody>
      <a:bodyPr/>
      <a:lstStyle/>
      <a:p>
        <a:r>
          <a:rPr lang="en-GB"/>
          <a:t>State the key finding e.g. the populations of Sandwell Blackpool and Birmingham are the most vulnerable to the rising cost of living.  </a:t>
        </a:r>
      </a:p>
    </p188:txBody>
  </p188:cm>
</p188:cmLst>
</file>

<file path=ppt/comments/modernComment_111_3F033215.xml><?xml version="1.0" encoding="utf-8"?>
<p188:cmLst xmlns:a="http://schemas.openxmlformats.org/drawingml/2006/main" xmlns:r="http://schemas.openxmlformats.org/officeDocument/2006/relationships" xmlns:p188="http://schemas.microsoft.com/office/powerpoint/2018/8/main">
  <p188:cm id="{FB5FF392-EC26-47A0-9C18-15ACA00A71FF}" authorId="{6B0598AE-48AD-0C12-B259-28C82458CF63}" status="resolved" created="2026-02-05T08:51:40.997" complete="100000">
    <ac:deMkLst xmlns:ac="http://schemas.microsoft.com/office/drawing/2013/main/command">
      <pc:docMk xmlns:pc="http://schemas.microsoft.com/office/powerpoint/2013/main/command"/>
      <pc:sldMk xmlns:pc="http://schemas.microsoft.com/office/powerpoint/2013/main/command" cId="1057174037" sldId="273"/>
      <ac:picMk id="5" creationId="{2C062504-7392-FD7F-0C97-7A04F7ABDA57}"/>
    </ac:deMkLst>
    <p188:txBody>
      <a:bodyPr/>
      <a:lstStyle/>
      <a:p>
        <a:r>
          <a:rPr lang="en-GB"/>
          <a:t>I think this chart is a helpful overview - suggest you keep</a:t>
        </a:r>
      </a:p>
    </p188:txBody>
  </p188:cm>
</p188:cmLst>
</file>

<file path=ppt/comments/modernComment_113_BB47EB9A.xml><?xml version="1.0" encoding="utf-8"?>
<p188:cmLst xmlns:a="http://schemas.openxmlformats.org/drawingml/2006/main" xmlns:r="http://schemas.openxmlformats.org/officeDocument/2006/relationships" xmlns:p188="http://schemas.microsoft.com/office/powerpoint/2018/8/main">
  <p188:cm id="{52916DD0-61E5-407B-9554-F1412DECF067}" authorId="{6B0598AE-48AD-0C12-B259-28C82458CF63}" status="resolved" created="2026-02-05T08:51:01.135" complete="100000">
    <ac:deMkLst xmlns:ac="http://schemas.microsoft.com/office/drawing/2013/main/command">
      <pc:docMk xmlns:pc="http://schemas.microsoft.com/office/powerpoint/2013/main/command"/>
      <pc:sldMk xmlns:pc="http://schemas.microsoft.com/office/powerpoint/2013/main/command" cId="3142052762" sldId="275"/>
      <ac:spMk id="4" creationId="{0BAB5C92-7E44-7503-309B-8C354393167C}"/>
    </ac:deMkLst>
    <p188:txBody>
      <a:bodyPr/>
      <a:lstStyle/>
      <a:p>
        <a:r>
          <a:rPr lang="en-GB"/>
          <a:t>I think given the slide below, I would make this about claimant count too.
In fact, I’d suggest that key finding 2 and 3 are combined and discussed alongside the distribution chart on slide 8.
E.g.
In the 3 years between 2022 and 2025 relative levels of low pay and economic inactivity  in places changed  lot, but the proportion of people claiming benefits and children in poverty remained stable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706EE-1005-418A-A861-3DB4E796B4DC}" type="datetimeFigureOut">
              <a:rPr lang="en-GB" smtClean="0"/>
              <a:t>13/02/2026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E9E5-62C3-4008-B258-827E5C484CC6}" type="slidenum">
              <a:rPr lang="en-GB" smtClean="0"/>
              <a:t>‹#›</a:t>
            </a:fld>
            <a:endParaRPr lang="en-GB"/>
          </a:p>
        </p:txBody>
      </p:sp>
    </p:spTree>
    <p:extLst>
      <p:ext uri="{BB962C8B-B14F-4D97-AF65-F5344CB8AC3E}">
        <p14:creationId xmlns:p14="http://schemas.microsoft.com/office/powerpoint/2010/main" val="289525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a preview of our key findings. More will follow in the main report. Today we just wanted to test these findings with you.</a:t>
            </a:r>
          </a:p>
          <a:p>
            <a:endParaRPr lang="en-GB"/>
          </a:p>
        </p:txBody>
      </p:sp>
      <p:sp>
        <p:nvSpPr>
          <p:cNvPr id="4" name="Slide Number Placeholder 3"/>
          <p:cNvSpPr>
            <a:spLocks noGrp="1"/>
          </p:cNvSpPr>
          <p:nvPr>
            <p:ph type="sldNum" sz="quarter" idx="5"/>
          </p:nvPr>
        </p:nvSpPr>
        <p:spPr/>
        <p:txBody>
          <a:bodyPr/>
          <a:lstStyle/>
          <a:p>
            <a:fld id="{7AB0E9E5-62C3-4008-B258-827E5C484CC6}" type="slidenum">
              <a:rPr lang="en-GB" smtClean="0"/>
              <a:t>1</a:t>
            </a:fld>
            <a:endParaRPr lang="en-GB"/>
          </a:p>
        </p:txBody>
      </p:sp>
    </p:spTree>
    <p:extLst>
      <p:ext uri="{BB962C8B-B14F-4D97-AF65-F5344CB8AC3E}">
        <p14:creationId xmlns:p14="http://schemas.microsoft.com/office/powerpoint/2010/main" val="345396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now? The problems continue, been talked about more in recent months.</a:t>
            </a:r>
          </a:p>
          <a:p>
            <a:r>
              <a:rPr lang="en-GB" sz="1200" kern="1200" dirty="0">
                <a:solidFill>
                  <a:schemeClr val="tx1"/>
                </a:solidFill>
                <a:effectLst/>
                <a:latin typeface="+mn-lt"/>
                <a:ea typeface="+mn-ea"/>
                <a:cs typeface="+mn-cs"/>
              </a:rPr>
              <a:t>Sustained pressure on utilities / bills like energy and water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No overall progress on poverty in last decade and increase in families with children in poverty since 2020 (see JRF)</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Food prices continue to rise beyond target 2% - annual food price inflation 4.5% to dec 25</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Very low growth in disposable incomes expected over next few years - see IFS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Wider sense of discontent - people feel economy </a:t>
            </a:r>
            <a:r>
              <a:rPr lang="en-GB" sz="1200" kern="1200" dirty="0" err="1">
                <a:solidFill>
                  <a:schemeClr val="tx1"/>
                </a:solidFill>
                <a:effectLst/>
                <a:latin typeface="+mn-lt"/>
                <a:ea typeface="+mn-ea"/>
                <a:cs typeface="+mn-cs"/>
              </a:rPr>
              <a:t>isnt</a:t>
            </a:r>
            <a:r>
              <a:rPr lang="en-GB" sz="1200" kern="1200" dirty="0">
                <a:solidFill>
                  <a:schemeClr val="tx1"/>
                </a:solidFill>
                <a:effectLst/>
                <a:latin typeface="+mn-lt"/>
                <a:ea typeface="+mn-ea"/>
                <a:cs typeface="+mn-cs"/>
              </a:rPr>
              <a:t> working for the. 76% of </a:t>
            </a:r>
            <a:r>
              <a:rPr lang="en-GB" sz="1200" kern="1200">
                <a:solidFill>
                  <a:schemeClr val="tx1"/>
                </a:solidFill>
                <a:effectLst/>
                <a:latin typeface="+mn-lt"/>
                <a:ea typeface="+mn-ea"/>
                <a:cs typeface="+mn-cs"/>
              </a:rPr>
              <a:t>Britons described </a:t>
            </a:r>
            <a:r>
              <a:rPr lang="en-GB" sz="1200" kern="1200" dirty="0">
                <a:solidFill>
                  <a:schemeClr val="tx1"/>
                </a:solidFill>
                <a:effectLst/>
                <a:latin typeface="+mn-lt"/>
                <a:ea typeface="+mn-ea"/>
                <a:cs typeface="+mn-cs"/>
              </a:rPr>
              <a:t>the economy as “poor” </a:t>
            </a:r>
            <a:r>
              <a:rPr lang="en-GB" sz="1200" kern="1200">
                <a:solidFill>
                  <a:schemeClr val="tx1"/>
                </a:solidFill>
                <a:effectLst/>
                <a:latin typeface="+mn-lt"/>
                <a:ea typeface="+mn-ea"/>
                <a:cs typeface="+mn-cs"/>
              </a:rPr>
              <a:t>in Oct 2025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B0E9E5-62C3-4008-B258-827E5C484CC6}" type="slidenum">
              <a:rPr lang="en-GB" smtClean="0"/>
              <a:t>2</a:t>
            </a:fld>
            <a:endParaRPr lang="en-GB"/>
          </a:p>
        </p:txBody>
      </p:sp>
    </p:spTree>
    <p:extLst>
      <p:ext uri="{BB962C8B-B14F-4D97-AF65-F5344CB8AC3E}">
        <p14:creationId xmlns:p14="http://schemas.microsoft.com/office/powerpoint/2010/main" val="246827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Even without food insecurity, the most vulnerable places remain similar to 2022.</a:t>
            </a:r>
          </a:p>
          <a:p>
            <a:r>
              <a:rPr lang="en-GB"/>
              <a:t>Places like Thanet and Luton show a need for gov to engage directly with local councils.</a:t>
            </a:r>
          </a:p>
        </p:txBody>
      </p:sp>
      <p:sp>
        <p:nvSpPr>
          <p:cNvPr id="4" name="Slide Number Placeholder 3"/>
          <p:cNvSpPr>
            <a:spLocks noGrp="1"/>
          </p:cNvSpPr>
          <p:nvPr>
            <p:ph type="sldNum" sz="quarter" idx="5"/>
          </p:nvPr>
        </p:nvSpPr>
        <p:spPr/>
        <p:txBody>
          <a:bodyPr/>
          <a:lstStyle/>
          <a:p>
            <a:fld id="{7AB0E9E5-62C3-4008-B258-827E5C484CC6}" type="slidenum">
              <a:rPr lang="en-GB" smtClean="0"/>
              <a:t>3</a:t>
            </a:fld>
            <a:endParaRPr lang="en-GB"/>
          </a:p>
        </p:txBody>
      </p:sp>
    </p:spTree>
    <p:extLst>
      <p:ext uri="{BB962C8B-B14F-4D97-AF65-F5344CB8AC3E}">
        <p14:creationId xmlns:p14="http://schemas.microsoft.com/office/powerpoint/2010/main" val="147360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B0E9E5-62C3-4008-B258-827E5C484CC6}" type="slidenum">
              <a:rPr lang="en-GB" smtClean="0"/>
              <a:t>4</a:t>
            </a:fld>
            <a:endParaRPr lang="en-GB"/>
          </a:p>
        </p:txBody>
      </p:sp>
    </p:spTree>
    <p:extLst>
      <p:ext uri="{BB962C8B-B14F-4D97-AF65-F5344CB8AC3E}">
        <p14:creationId xmlns:p14="http://schemas.microsoft.com/office/powerpoint/2010/main" val="35069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Loss of EU structural funds likely contributor. </a:t>
            </a:r>
          </a:p>
          <a:p>
            <a:r>
              <a:rPr lang="en-GB"/>
              <a:t>Previous index found that rural vulnerability was linked to rising economic inactivity and rising number of low paying jobs.</a:t>
            </a:r>
          </a:p>
        </p:txBody>
      </p:sp>
      <p:sp>
        <p:nvSpPr>
          <p:cNvPr id="4" name="Slide Number Placeholder 3"/>
          <p:cNvSpPr>
            <a:spLocks noGrp="1"/>
          </p:cNvSpPr>
          <p:nvPr>
            <p:ph type="sldNum" sz="quarter" idx="5"/>
          </p:nvPr>
        </p:nvSpPr>
        <p:spPr/>
        <p:txBody>
          <a:bodyPr/>
          <a:lstStyle/>
          <a:p>
            <a:fld id="{7AB0E9E5-62C3-4008-B258-827E5C484CC6}" type="slidenum">
              <a:rPr lang="en-GB" smtClean="0"/>
              <a:t>5</a:t>
            </a:fld>
            <a:endParaRPr lang="en-GB"/>
          </a:p>
        </p:txBody>
      </p:sp>
    </p:spTree>
    <p:extLst>
      <p:ext uri="{BB962C8B-B14F-4D97-AF65-F5344CB8AC3E}">
        <p14:creationId xmlns:p14="http://schemas.microsoft.com/office/powerpoint/2010/main" val="284267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know that child poverty is connected to pay and employment at the LSOA level, but our findings suggest that upper levels of growth do not necessarily trickle down. Important to ensure that policies are robust enough to reach the neighbourhood level.</a:t>
            </a:r>
          </a:p>
          <a:p>
            <a:r>
              <a:rPr lang="en-GB"/>
              <a:t>Low pay/economic inactivity – We need to focus on resilience as well as growth.</a:t>
            </a:r>
          </a:p>
        </p:txBody>
      </p:sp>
      <p:sp>
        <p:nvSpPr>
          <p:cNvPr id="4" name="Slide Number Placeholder 3"/>
          <p:cNvSpPr>
            <a:spLocks noGrp="1"/>
          </p:cNvSpPr>
          <p:nvPr>
            <p:ph type="sldNum" sz="quarter" idx="5"/>
          </p:nvPr>
        </p:nvSpPr>
        <p:spPr/>
        <p:txBody>
          <a:bodyPr/>
          <a:lstStyle/>
          <a:p>
            <a:fld id="{7AB0E9E5-62C3-4008-B258-827E5C484CC6}" type="slidenum">
              <a:rPr lang="en-GB" smtClean="0"/>
              <a:t>6</a:t>
            </a:fld>
            <a:endParaRPr lang="en-GB"/>
          </a:p>
        </p:txBody>
      </p:sp>
    </p:spTree>
    <p:extLst>
      <p:ext uri="{BB962C8B-B14F-4D97-AF65-F5344CB8AC3E}">
        <p14:creationId xmlns:p14="http://schemas.microsoft.com/office/powerpoint/2010/main" val="152019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distribution: clustered around the centre means stable, spread out means more changes</a:t>
            </a:r>
          </a:p>
        </p:txBody>
      </p:sp>
      <p:sp>
        <p:nvSpPr>
          <p:cNvPr id="4" name="Slide Number Placeholder 3"/>
          <p:cNvSpPr>
            <a:spLocks noGrp="1"/>
          </p:cNvSpPr>
          <p:nvPr>
            <p:ph type="sldNum" sz="quarter" idx="5"/>
          </p:nvPr>
        </p:nvSpPr>
        <p:spPr/>
        <p:txBody>
          <a:bodyPr/>
          <a:lstStyle/>
          <a:p>
            <a:fld id="{7AB0E9E5-62C3-4008-B258-827E5C484CC6}" type="slidenum">
              <a:rPr lang="en-GB" smtClean="0"/>
              <a:t>7</a:t>
            </a:fld>
            <a:endParaRPr lang="en-GB"/>
          </a:p>
        </p:txBody>
      </p:sp>
    </p:spTree>
    <p:extLst>
      <p:ext uri="{BB962C8B-B14F-4D97-AF65-F5344CB8AC3E}">
        <p14:creationId xmlns:p14="http://schemas.microsoft.com/office/powerpoint/2010/main" val="10816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Tailored cuts of the data are available </a:t>
            </a:r>
            <a:r>
              <a:rPr lang="en-GB"/>
              <a:t>upon request.</a:t>
            </a:r>
          </a:p>
        </p:txBody>
      </p:sp>
      <p:sp>
        <p:nvSpPr>
          <p:cNvPr id="4" name="Slide Number Placeholder 3"/>
          <p:cNvSpPr>
            <a:spLocks noGrp="1"/>
          </p:cNvSpPr>
          <p:nvPr>
            <p:ph type="sldNum" sz="quarter" idx="5"/>
          </p:nvPr>
        </p:nvSpPr>
        <p:spPr/>
        <p:txBody>
          <a:bodyPr/>
          <a:lstStyle/>
          <a:p>
            <a:fld id="{7AB0E9E5-62C3-4008-B258-827E5C484CC6}" type="slidenum">
              <a:rPr lang="en-GB" smtClean="0"/>
              <a:t>8</a:t>
            </a:fld>
            <a:endParaRPr lang="en-GB"/>
          </a:p>
        </p:txBody>
      </p:sp>
    </p:spTree>
    <p:extLst>
      <p:ext uri="{BB962C8B-B14F-4D97-AF65-F5344CB8AC3E}">
        <p14:creationId xmlns:p14="http://schemas.microsoft.com/office/powerpoint/2010/main" val="817585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53FA-1DAC-F496-1697-07D17DF0499C}"/>
              </a:ext>
            </a:extLst>
          </p:cNvPr>
          <p:cNvSpPr>
            <a:spLocks noGrp="1"/>
          </p:cNvSpPr>
          <p:nvPr>
            <p:ph type="title"/>
          </p:nvPr>
        </p:nvSpPr>
        <p:spPr>
          <a:xfrm>
            <a:off x="838200" y="484393"/>
            <a:ext cx="8068055" cy="883230"/>
          </a:xfrm>
          <a:prstGeom prst="rect">
            <a:avLst/>
          </a:prstGeom>
        </p:spPr>
        <p:txBody>
          <a:bodyPr/>
          <a:lstStyle/>
          <a:p>
            <a:r>
              <a:rPr lang="en-US"/>
              <a:t>Click to edit Master title style</a:t>
            </a:r>
          </a:p>
        </p:txBody>
      </p:sp>
      <p:sp>
        <p:nvSpPr>
          <p:cNvPr id="5" name="Text Placeholder 4">
            <a:extLst>
              <a:ext uri="{FF2B5EF4-FFF2-40B4-BE49-F238E27FC236}">
                <a16:creationId xmlns:a16="http://schemas.microsoft.com/office/drawing/2014/main" id="{CA8E354C-8D61-9355-4908-4B65871C4376}"/>
              </a:ext>
            </a:extLst>
          </p:cNvPr>
          <p:cNvSpPr>
            <a:spLocks noGrp="1"/>
          </p:cNvSpPr>
          <p:nvPr>
            <p:ph type="body" sz="quarter" idx="11"/>
          </p:nvPr>
        </p:nvSpPr>
        <p:spPr>
          <a:xfrm>
            <a:off x="838199" y="1396586"/>
            <a:ext cx="10515600" cy="421379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background with blue text&#10;&#10;AI-generated content may be incorrect.">
            <a:extLst>
              <a:ext uri="{FF2B5EF4-FFF2-40B4-BE49-F238E27FC236}">
                <a16:creationId xmlns:a16="http://schemas.microsoft.com/office/drawing/2014/main" id="{AA1084FB-B73F-2AA9-69F5-57DAB67762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5439" y="515315"/>
            <a:ext cx="2310395" cy="821386"/>
          </a:xfrm>
          <a:prstGeom prst="rect">
            <a:avLst/>
          </a:prstGeom>
        </p:spPr>
      </p:pic>
    </p:spTree>
    <p:extLst>
      <p:ext uri="{BB962C8B-B14F-4D97-AF65-F5344CB8AC3E}">
        <p14:creationId xmlns:p14="http://schemas.microsoft.com/office/powerpoint/2010/main" val="37708517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3F5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53FA-1DAC-F496-1697-07D17DF0499C}"/>
              </a:ext>
            </a:extLst>
          </p:cNvPr>
          <p:cNvSpPr>
            <a:spLocks noGrp="1"/>
          </p:cNvSpPr>
          <p:nvPr>
            <p:ph type="title"/>
          </p:nvPr>
        </p:nvSpPr>
        <p:spPr>
          <a:xfrm>
            <a:off x="838200" y="484393"/>
            <a:ext cx="8186928" cy="883230"/>
          </a:xfrm>
          <a:prstGeom prst="rect">
            <a:avLst/>
          </a:prstGeom>
        </p:spPr>
        <p:txBody>
          <a:bodyPr/>
          <a:lstStyle/>
          <a:p>
            <a:r>
              <a:rPr lang="en-US"/>
              <a:t>Click to edit Master title style</a:t>
            </a:r>
          </a:p>
        </p:txBody>
      </p:sp>
      <p:sp>
        <p:nvSpPr>
          <p:cNvPr id="5" name="Text Placeholder 4">
            <a:extLst>
              <a:ext uri="{FF2B5EF4-FFF2-40B4-BE49-F238E27FC236}">
                <a16:creationId xmlns:a16="http://schemas.microsoft.com/office/drawing/2014/main" id="{CA8E354C-8D61-9355-4908-4B65871C4376}"/>
              </a:ext>
            </a:extLst>
          </p:cNvPr>
          <p:cNvSpPr>
            <a:spLocks noGrp="1"/>
          </p:cNvSpPr>
          <p:nvPr>
            <p:ph type="body" sz="quarter" idx="11"/>
          </p:nvPr>
        </p:nvSpPr>
        <p:spPr>
          <a:xfrm>
            <a:off x="838199" y="1396586"/>
            <a:ext cx="10515600" cy="421379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ack background with blue text&#10;&#10;AI-generated content may be incorrect.">
            <a:extLst>
              <a:ext uri="{FF2B5EF4-FFF2-40B4-BE49-F238E27FC236}">
                <a16:creationId xmlns:a16="http://schemas.microsoft.com/office/drawing/2014/main" id="{5D231D71-8325-5B99-4BCC-F087E7006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5439" y="515315"/>
            <a:ext cx="2310395" cy="821386"/>
          </a:xfrm>
          <a:prstGeom prst="rect">
            <a:avLst/>
          </a:prstGeom>
        </p:spPr>
      </p:pic>
    </p:spTree>
    <p:extLst>
      <p:ext uri="{BB962C8B-B14F-4D97-AF65-F5344CB8AC3E}">
        <p14:creationId xmlns:p14="http://schemas.microsoft.com/office/powerpoint/2010/main" val="421259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E3F5F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2169EC-1FFF-F82B-5462-5A879245B0A6}"/>
              </a:ext>
            </a:extLst>
          </p:cNvPr>
          <p:cNvSpPr>
            <a:spLocks noGrp="1"/>
          </p:cNvSpPr>
          <p:nvPr>
            <p:ph type="body" sz="quarter" idx="16" hasCustomPrompt="1"/>
          </p:nvPr>
        </p:nvSpPr>
        <p:spPr>
          <a:xfrm>
            <a:off x="-1" y="85088"/>
            <a:ext cx="3879543" cy="280036"/>
          </a:xfrm>
        </p:spPr>
        <p:txBody>
          <a:bodyPr>
            <a:noAutofit/>
          </a:bodyPr>
          <a:lstStyle>
            <a:lvl1pPr marL="0" indent="0">
              <a:buNone/>
              <a:defRPr sz="1400" b="0" i="1">
                <a:solidFill>
                  <a:schemeClr val="bg1"/>
                </a:solidFill>
                <a:latin typeface="Area Normal" pitchFamily="2" charset="77"/>
              </a:defRPr>
            </a:lvl1pPr>
            <a:lvl2pPr marL="457200" indent="0">
              <a:buNone/>
              <a:defRPr sz="1400">
                <a:latin typeface="Intelo Alt Light" panose="00000400000000000000"/>
              </a:defRPr>
            </a:lvl2pPr>
            <a:lvl3pPr marL="914400" indent="0">
              <a:buNone/>
              <a:defRPr sz="1400">
                <a:latin typeface="Intelo Alt Light" panose="00000400000000000000"/>
              </a:defRPr>
            </a:lvl3pPr>
            <a:lvl4pPr marL="1371600" indent="0">
              <a:buNone/>
              <a:defRPr sz="1400">
                <a:latin typeface="Intelo Alt Light" panose="00000400000000000000"/>
              </a:defRPr>
            </a:lvl4pPr>
            <a:lvl5pPr marL="1828800" indent="0">
              <a:buNone/>
              <a:defRPr sz="1400">
                <a:latin typeface="Intelo Alt Light" panose="00000400000000000000"/>
              </a:defRPr>
            </a:lvl5pPr>
          </a:lstStyle>
          <a:p>
            <a:pPr lvl="0"/>
            <a:r>
              <a:rPr lang="en-GB"/>
              <a:t>Photo: add name</a:t>
            </a:r>
          </a:p>
        </p:txBody>
      </p:sp>
      <p:pic>
        <p:nvPicPr>
          <p:cNvPr id="5" name="Picture 4">
            <a:extLst>
              <a:ext uri="{FF2B5EF4-FFF2-40B4-BE49-F238E27FC236}">
                <a16:creationId xmlns:a16="http://schemas.microsoft.com/office/drawing/2014/main" id="{86D8192F-7352-C72A-F8BE-CC40B69D4F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626" y="5744491"/>
            <a:ext cx="2793819" cy="994241"/>
          </a:xfrm>
          <a:prstGeom prst="rect">
            <a:avLst/>
          </a:prstGeom>
        </p:spPr>
      </p:pic>
      <p:sp>
        <p:nvSpPr>
          <p:cNvPr id="6" name="Title 1">
            <a:extLst>
              <a:ext uri="{FF2B5EF4-FFF2-40B4-BE49-F238E27FC236}">
                <a16:creationId xmlns:a16="http://schemas.microsoft.com/office/drawing/2014/main" id="{A195635B-B83B-712F-FABB-8B08AE1072F8}"/>
              </a:ext>
            </a:extLst>
          </p:cNvPr>
          <p:cNvSpPr>
            <a:spLocks noGrp="1"/>
          </p:cNvSpPr>
          <p:nvPr>
            <p:ph type="title" hasCustomPrompt="1"/>
          </p:nvPr>
        </p:nvSpPr>
        <p:spPr>
          <a:xfrm>
            <a:off x="4389473" y="649774"/>
            <a:ext cx="6800003" cy="552468"/>
          </a:xfrm>
          <a:prstGeom prst="rect">
            <a:avLst/>
          </a:prstGeom>
        </p:spPr>
        <p:txBody>
          <a:bodyPr>
            <a:noAutofit/>
          </a:bodyPr>
          <a:lstStyle>
            <a:lvl1pPr>
              <a:defRPr sz="3600"/>
            </a:lvl1pPr>
          </a:lstStyle>
          <a:p>
            <a:r>
              <a:rPr lang="en-US"/>
              <a:t>Add slide heading</a:t>
            </a:r>
            <a:endParaRPr lang="en-GB"/>
          </a:p>
        </p:txBody>
      </p:sp>
      <p:sp>
        <p:nvSpPr>
          <p:cNvPr id="8" name="Text Placeholder 4">
            <a:extLst>
              <a:ext uri="{FF2B5EF4-FFF2-40B4-BE49-F238E27FC236}">
                <a16:creationId xmlns:a16="http://schemas.microsoft.com/office/drawing/2014/main" id="{2369A6FB-3C72-2DC7-20D2-19C301D76FE2}"/>
              </a:ext>
            </a:extLst>
          </p:cNvPr>
          <p:cNvSpPr>
            <a:spLocks noGrp="1"/>
          </p:cNvSpPr>
          <p:nvPr>
            <p:ph type="body" sz="quarter" idx="11"/>
          </p:nvPr>
        </p:nvSpPr>
        <p:spPr>
          <a:xfrm>
            <a:off x="4389473" y="1598613"/>
            <a:ext cx="6859981" cy="421379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C6FC84F1-B385-BA28-FC07-C053CA602477}"/>
              </a:ext>
            </a:extLst>
          </p:cNvPr>
          <p:cNvSpPr>
            <a:spLocks noGrp="1"/>
          </p:cNvSpPr>
          <p:nvPr>
            <p:ph type="pic" sz="quarter" idx="17"/>
          </p:nvPr>
        </p:nvSpPr>
        <p:spPr>
          <a:xfrm>
            <a:off x="0" y="0"/>
            <a:ext cx="4283075" cy="6858000"/>
          </a:xfrm>
          <a:solidFill>
            <a:schemeClr val="accent4"/>
          </a:solidFill>
        </p:spPr>
        <p:txBody>
          <a:bodyPr/>
          <a:lstStyle/>
          <a:p>
            <a:endParaRPr lang="en-GB"/>
          </a:p>
        </p:txBody>
      </p:sp>
    </p:spTree>
    <p:extLst>
      <p:ext uri="{BB962C8B-B14F-4D97-AF65-F5344CB8AC3E}">
        <p14:creationId xmlns:p14="http://schemas.microsoft.com/office/powerpoint/2010/main" val="43021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rgbClr val="ECF8F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2169EC-1FFF-F82B-5462-5A879245B0A6}"/>
              </a:ext>
            </a:extLst>
          </p:cNvPr>
          <p:cNvSpPr>
            <a:spLocks noGrp="1"/>
          </p:cNvSpPr>
          <p:nvPr>
            <p:ph type="body" sz="quarter" idx="16" hasCustomPrompt="1"/>
          </p:nvPr>
        </p:nvSpPr>
        <p:spPr>
          <a:xfrm>
            <a:off x="8218690" y="172550"/>
            <a:ext cx="3879543" cy="280036"/>
          </a:xfrm>
        </p:spPr>
        <p:txBody>
          <a:bodyPr>
            <a:noAutofit/>
          </a:bodyPr>
          <a:lstStyle>
            <a:lvl1pPr marL="0" indent="0">
              <a:buNone/>
              <a:defRPr sz="1400" b="0" i="1">
                <a:solidFill>
                  <a:schemeClr val="bg1"/>
                </a:solidFill>
                <a:latin typeface="Area Normal" pitchFamily="2" charset="77"/>
              </a:defRPr>
            </a:lvl1pPr>
            <a:lvl2pPr marL="457200" indent="0">
              <a:buNone/>
              <a:defRPr sz="1400">
                <a:latin typeface="Intelo Alt Light" panose="00000400000000000000"/>
              </a:defRPr>
            </a:lvl2pPr>
            <a:lvl3pPr marL="914400" indent="0">
              <a:buNone/>
              <a:defRPr sz="1400">
                <a:latin typeface="Intelo Alt Light" panose="00000400000000000000"/>
              </a:defRPr>
            </a:lvl3pPr>
            <a:lvl4pPr marL="1371600" indent="0">
              <a:buNone/>
              <a:defRPr sz="1400">
                <a:latin typeface="Intelo Alt Light" panose="00000400000000000000"/>
              </a:defRPr>
            </a:lvl4pPr>
            <a:lvl5pPr marL="1828800" indent="0">
              <a:buNone/>
              <a:defRPr sz="1400">
                <a:latin typeface="Intelo Alt Light" panose="00000400000000000000"/>
              </a:defRPr>
            </a:lvl5pPr>
          </a:lstStyle>
          <a:p>
            <a:pPr lvl="0"/>
            <a:r>
              <a:rPr lang="en-GB"/>
              <a:t>Photo: add name</a:t>
            </a:r>
          </a:p>
        </p:txBody>
      </p:sp>
      <p:sp>
        <p:nvSpPr>
          <p:cNvPr id="9" name="Title 1">
            <a:extLst>
              <a:ext uri="{FF2B5EF4-FFF2-40B4-BE49-F238E27FC236}">
                <a16:creationId xmlns:a16="http://schemas.microsoft.com/office/drawing/2014/main" id="{6B5E4F7E-DD81-57DF-0169-016F7127F62B}"/>
              </a:ext>
            </a:extLst>
          </p:cNvPr>
          <p:cNvSpPr>
            <a:spLocks noGrp="1"/>
          </p:cNvSpPr>
          <p:nvPr>
            <p:ph type="title" hasCustomPrompt="1"/>
          </p:nvPr>
        </p:nvSpPr>
        <p:spPr>
          <a:xfrm>
            <a:off x="838199" y="649774"/>
            <a:ext cx="6800003" cy="552468"/>
          </a:xfrm>
          <a:prstGeom prst="rect">
            <a:avLst/>
          </a:prstGeom>
        </p:spPr>
        <p:txBody>
          <a:bodyPr>
            <a:noAutofit/>
          </a:bodyPr>
          <a:lstStyle>
            <a:lvl1pPr>
              <a:defRPr sz="3600"/>
            </a:lvl1pPr>
          </a:lstStyle>
          <a:p>
            <a:r>
              <a:rPr lang="en-US"/>
              <a:t>Add slide heading</a:t>
            </a:r>
            <a:endParaRPr lang="en-GB"/>
          </a:p>
        </p:txBody>
      </p:sp>
      <p:sp>
        <p:nvSpPr>
          <p:cNvPr id="10" name="Text Placeholder 4">
            <a:extLst>
              <a:ext uri="{FF2B5EF4-FFF2-40B4-BE49-F238E27FC236}">
                <a16:creationId xmlns:a16="http://schemas.microsoft.com/office/drawing/2014/main" id="{1C74DF25-B82B-F00B-3BFB-9699ACFC4FF4}"/>
              </a:ext>
            </a:extLst>
          </p:cNvPr>
          <p:cNvSpPr>
            <a:spLocks noGrp="1"/>
          </p:cNvSpPr>
          <p:nvPr>
            <p:ph type="body" sz="quarter" idx="11"/>
          </p:nvPr>
        </p:nvSpPr>
        <p:spPr>
          <a:xfrm>
            <a:off x="838199" y="1598613"/>
            <a:ext cx="6859981" cy="421379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46DC0F67-70A8-4E6D-0E4F-F7BC0FCC5529}"/>
              </a:ext>
            </a:extLst>
          </p:cNvPr>
          <p:cNvSpPr>
            <a:spLocks noGrp="1"/>
          </p:cNvSpPr>
          <p:nvPr>
            <p:ph type="pic" sz="quarter" idx="17"/>
          </p:nvPr>
        </p:nvSpPr>
        <p:spPr>
          <a:xfrm>
            <a:off x="8158510" y="0"/>
            <a:ext cx="4033490" cy="6858000"/>
          </a:xfrm>
          <a:solidFill>
            <a:schemeClr val="accent4"/>
          </a:solidFill>
        </p:spPr>
        <p:txBody>
          <a:bodyPr/>
          <a:lstStyle/>
          <a:p>
            <a:endParaRPr lang="en-GB"/>
          </a:p>
        </p:txBody>
      </p:sp>
    </p:spTree>
    <p:extLst>
      <p:ext uri="{BB962C8B-B14F-4D97-AF65-F5344CB8AC3E}">
        <p14:creationId xmlns:p14="http://schemas.microsoft.com/office/powerpoint/2010/main" val="412253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C605D-65B0-CE0B-A625-4C4B7D39C0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97735" y="5744491"/>
            <a:ext cx="2793819" cy="994241"/>
          </a:xfrm>
          <a:prstGeom prst="rect">
            <a:avLst/>
          </a:prstGeom>
        </p:spPr>
      </p:pic>
      <p:sp>
        <p:nvSpPr>
          <p:cNvPr id="3" name="Title 1">
            <a:extLst>
              <a:ext uri="{FF2B5EF4-FFF2-40B4-BE49-F238E27FC236}">
                <a16:creationId xmlns:a16="http://schemas.microsoft.com/office/drawing/2014/main" id="{9E0EA076-6960-3F71-498B-01EFC02CFA7F}"/>
              </a:ext>
            </a:extLst>
          </p:cNvPr>
          <p:cNvSpPr>
            <a:spLocks noGrp="1"/>
          </p:cNvSpPr>
          <p:nvPr>
            <p:ph type="title"/>
          </p:nvPr>
        </p:nvSpPr>
        <p:spPr>
          <a:xfrm>
            <a:off x="838200" y="484393"/>
            <a:ext cx="10515600" cy="883230"/>
          </a:xfrm>
          <a:prstGeom prst="rect">
            <a:avLst/>
          </a:prstGeom>
        </p:spPr>
        <p:txBody>
          <a:bodyPr/>
          <a:lstStyle>
            <a:lvl1pPr>
              <a:defRPr>
                <a:solidFill>
                  <a:schemeClr val="bg1"/>
                </a:solidFill>
              </a:defRPr>
            </a:lvl1pPr>
          </a:lstStyle>
          <a:p>
            <a:r>
              <a:rPr lang="en-US"/>
              <a:t>Click to edit Master title style</a:t>
            </a:r>
          </a:p>
        </p:txBody>
      </p:sp>
      <p:sp>
        <p:nvSpPr>
          <p:cNvPr id="4" name="Text Placeholder 4">
            <a:extLst>
              <a:ext uri="{FF2B5EF4-FFF2-40B4-BE49-F238E27FC236}">
                <a16:creationId xmlns:a16="http://schemas.microsoft.com/office/drawing/2014/main" id="{BA748354-0C69-6DC4-C515-9384C660A849}"/>
              </a:ext>
            </a:extLst>
          </p:cNvPr>
          <p:cNvSpPr>
            <a:spLocks noGrp="1"/>
          </p:cNvSpPr>
          <p:nvPr>
            <p:ph type="body" sz="quarter" idx="11"/>
          </p:nvPr>
        </p:nvSpPr>
        <p:spPr>
          <a:xfrm>
            <a:off x="838199" y="1598613"/>
            <a:ext cx="10515600" cy="4213790"/>
          </a:xfrm>
        </p:spPr>
        <p:txBody>
          <a:bodyPr/>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6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C605D-65B0-CE0B-A625-4C4B7D39C0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97735" y="5744491"/>
            <a:ext cx="2793819" cy="994241"/>
          </a:xfrm>
          <a:prstGeom prst="rect">
            <a:avLst/>
          </a:prstGeom>
        </p:spPr>
      </p:pic>
      <p:sp>
        <p:nvSpPr>
          <p:cNvPr id="3" name="Title 1">
            <a:extLst>
              <a:ext uri="{FF2B5EF4-FFF2-40B4-BE49-F238E27FC236}">
                <a16:creationId xmlns:a16="http://schemas.microsoft.com/office/drawing/2014/main" id="{2CC41B0E-3BD7-55D0-7576-73AEBD7F3995}"/>
              </a:ext>
            </a:extLst>
          </p:cNvPr>
          <p:cNvSpPr>
            <a:spLocks noGrp="1"/>
          </p:cNvSpPr>
          <p:nvPr>
            <p:ph type="title"/>
          </p:nvPr>
        </p:nvSpPr>
        <p:spPr>
          <a:xfrm>
            <a:off x="838200" y="484393"/>
            <a:ext cx="10515600" cy="883230"/>
          </a:xfrm>
          <a:prstGeom prst="rect">
            <a:avLst/>
          </a:prstGeom>
        </p:spPr>
        <p:txBody>
          <a:bodyPr/>
          <a:lstStyle>
            <a:lvl1pPr>
              <a:defRPr>
                <a:solidFill>
                  <a:schemeClr val="bg1"/>
                </a:solidFill>
              </a:defRPr>
            </a:lvl1pPr>
          </a:lstStyle>
          <a:p>
            <a:r>
              <a:rPr lang="en-US"/>
              <a:t>Click to edit Master title style</a:t>
            </a:r>
          </a:p>
        </p:txBody>
      </p:sp>
      <p:sp>
        <p:nvSpPr>
          <p:cNvPr id="4" name="Text Placeholder 4">
            <a:extLst>
              <a:ext uri="{FF2B5EF4-FFF2-40B4-BE49-F238E27FC236}">
                <a16:creationId xmlns:a16="http://schemas.microsoft.com/office/drawing/2014/main" id="{AAFBB89A-A1BC-0EB3-C0AD-46C3FD7B8B19}"/>
              </a:ext>
            </a:extLst>
          </p:cNvPr>
          <p:cNvSpPr>
            <a:spLocks noGrp="1"/>
          </p:cNvSpPr>
          <p:nvPr>
            <p:ph type="body" sz="quarter" idx="11"/>
          </p:nvPr>
        </p:nvSpPr>
        <p:spPr>
          <a:xfrm>
            <a:off x="838199" y="1598613"/>
            <a:ext cx="10515600" cy="4213790"/>
          </a:xfrm>
        </p:spPr>
        <p:txBody>
          <a:bodyPr/>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35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60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0F303D-6656-405B-52A9-B73118BB9AC0}"/>
              </a:ext>
            </a:extLst>
          </p:cNvPr>
          <p:cNvSpPr>
            <a:spLocks noGrp="1"/>
          </p:cNvSpPr>
          <p:nvPr>
            <p:ph type="body" idx="1"/>
          </p:nvPr>
        </p:nvSpPr>
        <p:spPr>
          <a:xfrm>
            <a:off x="838200" y="1669774"/>
            <a:ext cx="10515600" cy="4278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4">
            <a:extLst>
              <a:ext uri="{FF2B5EF4-FFF2-40B4-BE49-F238E27FC236}">
                <a16:creationId xmlns:a16="http://schemas.microsoft.com/office/drawing/2014/main" id="{54C62BFA-499A-23B7-F6FC-337536972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6486612"/>
      </p:ext>
    </p:extLst>
  </p:cSld>
  <p:clrMap bg1="lt1" tx1="dk1" bg2="lt2" tx2="dk2" accent1="accent1" accent2="accent2" accent3="accent3" accent4="accent4" accent5="accent5" accent6="accent6" hlink="hlink" folHlink="folHlink"/>
  <p:sldLayoutIdLst>
    <p:sldLayoutId id="2147483665" r:id="rId1"/>
    <p:sldLayoutId id="2147483658" r:id="rId2"/>
    <p:sldLayoutId id="2147483656" r:id="rId3"/>
    <p:sldLayoutId id="2147483657" r:id="rId4"/>
    <p:sldLayoutId id="2147483663" r:id="rId5"/>
    <p:sldLayoutId id="2147483664" r:id="rId6"/>
    <p:sldLayoutId id="2147483660" r:id="rId7"/>
  </p:sldLayoutIdLst>
  <p:txStyles>
    <p:titleStyle>
      <a:lvl1pPr algn="l" defTabSz="914400" rtl="0" eaLnBrk="1" latinLnBrk="0" hangingPunct="1">
        <a:lnSpc>
          <a:spcPct val="90000"/>
        </a:lnSpc>
        <a:spcBef>
          <a:spcPct val="0"/>
        </a:spcBef>
        <a:buNone/>
        <a:defRPr sz="3600" kern="1200">
          <a:solidFill>
            <a:srgbClr val="3FB498"/>
          </a:solidFill>
          <a:latin typeface="Area Normal" pitchFamily="2" charset="77"/>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ea Normal"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ea Normal"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ea Normal"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ea Normal"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ea Norma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A_6DCAD15B.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1_3F033215.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3_BB47EB9A.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03_522DB988.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494A-9345-932B-D789-AD9D2A6B34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320D95-AB8F-D2B5-90D5-725245597A6A}"/>
              </a:ext>
            </a:extLst>
          </p:cNvPr>
          <p:cNvSpPr>
            <a:spLocks noGrp="1"/>
          </p:cNvSpPr>
          <p:nvPr>
            <p:ph type="title"/>
          </p:nvPr>
        </p:nvSpPr>
        <p:spPr>
          <a:xfrm>
            <a:off x="838200" y="2551610"/>
            <a:ext cx="10515600" cy="1754780"/>
          </a:xfrm>
        </p:spPr>
        <p:txBody>
          <a:bodyPr>
            <a:normAutofit/>
          </a:bodyPr>
          <a:lstStyle/>
          <a:p>
            <a:pPr algn="ctr"/>
            <a:r>
              <a:rPr lang="en-GB" sz="6600"/>
              <a:t>Cost of Living 2026</a:t>
            </a:r>
          </a:p>
        </p:txBody>
      </p:sp>
      <p:sp>
        <p:nvSpPr>
          <p:cNvPr id="3" name="TextBox 2">
            <a:extLst>
              <a:ext uri="{FF2B5EF4-FFF2-40B4-BE49-F238E27FC236}">
                <a16:creationId xmlns:a16="http://schemas.microsoft.com/office/drawing/2014/main" id="{D3B9759B-682E-5DCD-5F49-4663D9EB63A2}"/>
              </a:ext>
            </a:extLst>
          </p:cNvPr>
          <p:cNvSpPr txBox="1"/>
          <p:nvPr/>
        </p:nvSpPr>
        <p:spPr>
          <a:xfrm>
            <a:off x="3180736" y="4121724"/>
            <a:ext cx="5830528" cy="369332"/>
          </a:xfrm>
          <a:prstGeom prst="rect">
            <a:avLst/>
          </a:prstGeom>
          <a:noFill/>
        </p:spPr>
        <p:txBody>
          <a:bodyPr wrap="square" rtlCol="0">
            <a:spAutoFit/>
          </a:bodyPr>
          <a:lstStyle/>
          <a:p>
            <a:pPr algn="ctr"/>
            <a:r>
              <a:rPr lang="en-GB">
                <a:solidFill>
                  <a:schemeClr val="bg1"/>
                </a:solidFill>
              </a:rPr>
              <a:t>Presented by Kristina </a:t>
            </a:r>
            <a:r>
              <a:rPr lang="en-GB" err="1">
                <a:solidFill>
                  <a:schemeClr val="bg1"/>
                </a:solidFill>
              </a:rPr>
              <a:t>Stipetic</a:t>
            </a:r>
            <a:r>
              <a:rPr lang="en-GB">
                <a:solidFill>
                  <a:schemeClr val="bg1"/>
                </a:solidFill>
              </a:rPr>
              <a:t>, Research Analyst </a:t>
            </a:r>
          </a:p>
        </p:txBody>
      </p:sp>
    </p:spTree>
    <p:extLst>
      <p:ext uri="{BB962C8B-B14F-4D97-AF65-F5344CB8AC3E}">
        <p14:creationId xmlns:p14="http://schemas.microsoft.com/office/powerpoint/2010/main" val="195122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6F3A-F849-E755-CAA3-F0F75D8EFC5E}"/>
              </a:ext>
            </a:extLst>
          </p:cNvPr>
          <p:cNvSpPr>
            <a:spLocks noGrp="1"/>
          </p:cNvSpPr>
          <p:nvPr>
            <p:ph type="title"/>
          </p:nvPr>
        </p:nvSpPr>
        <p:spPr/>
        <p:txBody>
          <a:bodyPr>
            <a:normAutofit/>
          </a:bodyPr>
          <a:lstStyle/>
          <a:p>
            <a:r>
              <a:rPr lang="en-GB"/>
              <a:t>About this project</a:t>
            </a:r>
          </a:p>
        </p:txBody>
      </p:sp>
      <p:sp>
        <p:nvSpPr>
          <p:cNvPr id="3" name="Text Placeholder 2">
            <a:extLst>
              <a:ext uri="{FF2B5EF4-FFF2-40B4-BE49-F238E27FC236}">
                <a16:creationId xmlns:a16="http://schemas.microsoft.com/office/drawing/2014/main" id="{5625F9FE-7D19-05D3-B728-AE58A53F8965}"/>
              </a:ext>
            </a:extLst>
          </p:cNvPr>
          <p:cNvSpPr>
            <a:spLocks noGrp="1"/>
          </p:cNvSpPr>
          <p:nvPr>
            <p:ph type="body" sz="quarter" idx="11"/>
          </p:nvPr>
        </p:nvSpPr>
        <p:spPr>
          <a:xfrm>
            <a:off x="838199" y="1367623"/>
            <a:ext cx="10515600" cy="4335947"/>
          </a:xfrm>
        </p:spPr>
        <p:txBody>
          <a:bodyPr vert="horz" lIns="91440" tIns="45720" rIns="91440" bIns="45720" rtlCol="0" anchor="t">
            <a:noAutofit/>
          </a:bodyPr>
          <a:lstStyle/>
          <a:p>
            <a:pPr marL="0" lvl="0" indent="0">
              <a:buNone/>
            </a:pPr>
            <a:r>
              <a:rPr lang="en-GB" sz="1800" b="1">
                <a:latin typeface="Area Normal"/>
              </a:rPr>
              <a:t>What is the Cost of Living Index?</a:t>
            </a:r>
          </a:p>
          <a:p>
            <a:pPr lvl="0">
              <a:spcBef>
                <a:spcPts val="0"/>
              </a:spcBef>
            </a:pPr>
            <a:r>
              <a:rPr lang="en-GB" sz="1800">
                <a:latin typeface="Area Normal"/>
              </a:rPr>
              <a:t>An index based on five different indicators – fuel poverty, child poverty, claimant count, economic inactivity and low pay.</a:t>
            </a:r>
          </a:p>
          <a:p>
            <a:pPr>
              <a:spcBef>
                <a:spcPts val="0"/>
              </a:spcBef>
            </a:pPr>
            <a:r>
              <a:rPr lang="en-GB" sz="1800">
                <a:latin typeface="Area Normal"/>
              </a:rPr>
              <a:t>Continuation of a project started in 2022 by the Centre for Progressive Policy</a:t>
            </a:r>
          </a:p>
          <a:p>
            <a:pPr marL="0" lvl="0" indent="0">
              <a:buNone/>
            </a:pPr>
            <a:r>
              <a:rPr lang="en-GB" sz="1800" b="1">
                <a:latin typeface="Area Normal"/>
              </a:rPr>
              <a:t>Why repeat the Index now?</a:t>
            </a:r>
          </a:p>
          <a:p>
            <a:pPr lvl="0">
              <a:spcBef>
                <a:spcPts val="0"/>
              </a:spcBef>
            </a:pPr>
            <a:r>
              <a:rPr lang="en-GB" sz="1800">
                <a:latin typeface="Area Normal"/>
              </a:rPr>
              <a:t>What was originally termed a “crisis” is a long-term structural challenge</a:t>
            </a:r>
          </a:p>
          <a:p>
            <a:pPr marL="0" lvl="0" indent="0">
              <a:buNone/>
            </a:pPr>
            <a:r>
              <a:rPr lang="en-GB" sz="1800" b="1">
                <a:latin typeface="Area Normal"/>
              </a:rPr>
              <a:t>Uses of the Cost of Living Index</a:t>
            </a:r>
          </a:p>
          <a:p>
            <a:pPr lvl="0">
              <a:spcBef>
                <a:spcPts val="0"/>
              </a:spcBef>
            </a:pPr>
            <a:r>
              <a:rPr lang="en-GB" sz="1800">
                <a:latin typeface="Area Normal"/>
              </a:rPr>
              <a:t>Identify places which are vulnerable to the Cost of Living</a:t>
            </a:r>
          </a:p>
          <a:p>
            <a:pPr lvl="0">
              <a:spcBef>
                <a:spcPts val="0"/>
              </a:spcBef>
            </a:pPr>
            <a:r>
              <a:rPr lang="en-GB" sz="1800">
                <a:latin typeface="Area Normal"/>
              </a:rPr>
              <a:t>Help identify priorities within regions or Combined Authorities</a:t>
            </a:r>
          </a:p>
          <a:p>
            <a:pPr>
              <a:spcBef>
                <a:spcPts val="0"/>
              </a:spcBef>
            </a:pPr>
            <a:r>
              <a:rPr lang="en-GB" sz="1800">
                <a:latin typeface="Area Normal"/>
              </a:rPr>
              <a:t>Identify patterns in types of vulnerability</a:t>
            </a:r>
          </a:p>
        </p:txBody>
      </p:sp>
    </p:spTree>
    <p:extLst>
      <p:ext uri="{BB962C8B-B14F-4D97-AF65-F5344CB8AC3E}">
        <p14:creationId xmlns:p14="http://schemas.microsoft.com/office/powerpoint/2010/main" val="70314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FA497E5E-2C30-AAD9-8ECE-3D612D12F6C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0AD38C-A380-ACD0-895B-C94208498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938" y="-137160"/>
            <a:ext cx="5682894" cy="6325309"/>
          </a:xfrm>
          <a:prstGeom prst="rect">
            <a:avLst/>
          </a:prstGeom>
        </p:spPr>
      </p:pic>
      <p:sp>
        <p:nvSpPr>
          <p:cNvPr id="9" name="TextBox 8">
            <a:extLst>
              <a:ext uri="{FF2B5EF4-FFF2-40B4-BE49-F238E27FC236}">
                <a16:creationId xmlns:a16="http://schemas.microsoft.com/office/drawing/2014/main" id="{8FDAB4D2-B255-347D-5CFE-372A1BF290FD}"/>
              </a:ext>
            </a:extLst>
          </p:cNvPr>
          <p:cNvSpPr txBox="1"/>
          <p:nvPr/>
        </p:nvSpPr>
        <p:spPr>
          <a:xfrm>
            <a:off x="569238" y="1583680"/>
            <a:ext cx="3479437" cy="3770263"/>
          </a:xfrm>
          <a:prstGeom prst="rect">
            <a:avLst/>
          </a:prstGeom>
          <a:noFill/>
        </p:spPr>
        <p:txBody>
          <a:bodyPr wrap="square" rtlCol="0">
            <a:spAutoFit/>
          </a:bodyPr>
          <a:lstStyle/>
          <a:p>
            <a:pPr>
              <a:spcAft>
                <a:spcPts val="600"/>
              </a:spcAft>
            </a:pPr>
            <a:r>
              <a:rPr lang="en-GB">
                <a:solidFill>
                  <a:schemeClr val="bg1"/>
                </a:solidFill>
              </a:rPr>
              <a:t>The populations of Sandwell, Blackpool, Birmingham, Blackburn and Darwen and Nottingham are most vulnerable to the rising cost of living. </a:t>
            </a:r>
          </a:p>
          <a:p>
            <a:pPr>
              <a:spcAft>
                <a:spcPts val="600"/>
              </a:spcAft>
            </a:pPr>
            <a:r>
              <a:rPr lang="en-GB">
                <a:solidFill>
                  <a:schemeClr val="bg1"/>
                </a:solidFill>
              </a:rPr>
              <a:t>All five of these places are also ranked in the top decile of the Index of Multiple Deprivation, meaning that they suffer from a complex, interconnecting disadvantages.</a:t>
            </a:r>
            <a:endParaRPr lang="en-GB" sz="2400">
              <a:solidFill>
                <a:schemeClr val="bg1"/>
              </a:solidFill>
            </a:endParaRPr>
          </a:p>
        </p:txBody>
      </p:sp>
      <p:sp>
        <p:nvSpPr>
          <p:cNvPr id="2" name="TextBox 1">
            <a:extLst>
              <a:ext uri="{FF2B5EF4-FFF2-40B4-BE49-F238E27FC236}">
                <a16:creationId xmlns:a16="http://schemas.microsoft.com/office/drawing/2014/main" id="{E303B3E5-CC40-5A82-53C0-1B9FF8CCC30D}"/>
              </a:ext>
            </a:extLst>
          </p:cNvPr>
          <p:cNvSpPr txBox="1"/>
          <p:nvPr/>
        </p:nvSpPr>
        <p:spPr>
          <a:xfrm>
            <a:off x="569238" y="629573"/>
            <a:ext cx="3154680" cy="1015663"/>
          </a:xfrm>
          <a:prstGeom prst="rect">
            <a:avLst/>
          </a:prstGeom>
          <a:noFill/>
        </p:spPr>
        <p:txBody>
          <a:bodyPr wrap="square" lIns="91440" tIns="45720" rIns="91440" bIns="45720" rtlCol="0" anchor="t">
            <a:spAutoFit/>
          </a:bodyPr>
          <a:lstStyle/>
          <a:p>
            <a:r>
              <a:rPr lang="en-GB" sz="3200" b="1">
                <a:solidFill>
                  <a:schemeClr val="bg1"/>
                </a:solidFill>
              </a:rPr>
              <a:t>Key finding 1:</a:t>
            </a:r>
            <a:r>
              <a:rPr lang="en-GB" sz="2800">
                <a:solidFill>
                  <a:schemeClr val="bg1"/>
                </a:solidFill>
              </a:rPr>
              <a:t> </a:t>
            </a:r>
            <a:r>
              <a:rPr lang="en-GB" sz="2700">
                <a:solidFill>
                  <a:schemeClr val="bg1"/>
                </a:solidFill>
              </a:rPr>
              <a:t>Most vulnerable</a:t>
            </a:r>
          </a:p>
        </p:txBody>
      </p:sp>
      <p:sp>
        <p:nvSpPr>
          <p:cNvPr id="3" name="TextBox 2">
            <a:extLst>
              <a:ext uri="{FF2B5EF4-FFF2-40B4-BE49-F238E27FC236}">
                <a16:creationId xmlns:a16="http://schemas.microsoft.com/office/drawing/2014/main" id="{7B9D4437-CCA1-6EB2-ABB4-D252F0EA27FA}"/>
              </a:ext>
            </a:extLst>
          </p:cNvPr>
          <p:cNvSpPr txBox="1"/>
          <p:nvPr/>
        </p:nvSpPr>
        <p:spPr>
          <a:xfrm>
            <a:off x="569238" y="1583680"/>
            <a:ext cx="3312438" cy="2862322"/>
          </a:xfrm>
          <a:prstGeom prst="rect">
            <a:avLst/>
          </a:prstGeom>
          <a:noFill/>
        </p:spPr>
        <p:txBody>
          <a:bodyPr wrap="square" rtlCol="0">
            <a:spAutoFit/>
          </a:bodyPr>
          <a:lstStyle/>
          <a:p>
            <a:r>
              <a:rPr lang="en-GB">
                <a:solidFill>
                  <a:schemeClr val="bg1"/>
                </a:solidFill>
              </a:rPr>
              <a:t>Regionally, there are high concentrations of vulnerable places in the North West, West Midlands, and Yorkshire and the Humber. </a:t>
            </a:r>
          </a:p>
          <a:p>
            <a:endParaRPr lang="en-GB">
              <a:solidFill>
                <a:schemeClr val="bg1"/>
              </a:solidFill>
            </a:endParaRPr>
          </a:p>
          <a:p>
            <a:r>
              <a:rPr lang="en-GB">
                <a:solidFill>
                  <a:schemeClr val="bg1"/>
                </a:solidFill>
              </a:rPr>
              <a:t>The most vulnerable places haven’t changed much since 2022.</a:t>
            </a:r>
          </a:p>
        </p:txBody>
      </p:sp>
      <p:sp>
        <p:nvSpPr>
          <p:cNvPr id="4" name="TextBox 3">
            <a:extLst>
              <a:ext uri="{FF2B5EF4-FFF2-40B4-BE49-F238E27FC236}">
                <a16:creationId xmlns:a16="http://schemas.microsoft.com/office/drawing/2014/main" id="{8631BC58-8F7E-D074-6B49-C7EB3B9EB508}"/>
              </a:ext>
            </a:extLst>
          </p:cNvPr>
          <p:cNvSpPr txBox="1"/>
          <p:nvPr/>
        </p:nvSpPr>
        <p:spPr>
          <a:xfrm>
            <a:off x="593229" y="1583680"/>
            <a:ext cx="3209568" cy="3139321"/>
          </a:xfrm>
          <a:prstGeom prst="rect">
            <a:avLst/>
          </a:prstGeom>
          <a:noFill/>
        </p:spPr>
        <p:txBody>
          <a:bodyPr wrap="square" rtlCol="0">
            <a:spAutoFit/>
          </a:bodyPr>
          <a:lstStyle/>
          <a:p>
            <a:r>
              <a:rPr lang="en-GB">
                <a:solidFill>
                  <a:schemeClr val="bg1"/>
                </a:solidFill>
              </a:rPr>
              <a:t>Five local authorities in our top decile (Leister, Thanet, Luton, Stoke-on-Trent, and Telford and Wrekin) are currently not on any devolution pathway, highlighting the potential for places to slip through the cracks if they aren’t integrated with a specific devolutionary path.</a:t>
            </a:r>
          </a:p>
        </p:txBody>
      </p:sp>
      <p:sp>
        <p:nvSpPr>
          <p:cNvPr id="5" name="TextBox 4">
            <a:extLst>
              <a:ext uri="{FF2B5EF4-FFF2-40B4-BE49-F238E27FC236}">
                <a16:creationId xmlns:a16="http://schemas.microsoft.com/office/drawing/2014/main" id="{3ABB8EE1-3B8E-5C3E-58B7-5228669244DE}"/>
              </a:ext>
            </a:extLst>
          </p:cNvPr>
          <p:cNvSpPr txBox="1"/>
          <p:nvPr/>
        </p:nvSpPr>
        <p:spPr>
          <a:xfrm>
            <a:off x="4231701" y="6188149"/>
            <a:ext cx="5416272" cy="276999"/>
          </a:xfrm>
          <a:prstGeom prst="rect">
            <a:avLst/>
          </a:prstGeom>
          <a:noFill/>
        </p:spPr>
        <p:txBody>
          <a:bodyPr wrap="square" rtlCol="0">
            <a:spAutoFit/>
          </a:bodyPr>
          <a:lstStyle/>
          <a:p>
            <a:r>
              <a:rPr lang="en-GB" sz="1200" i="1">
                <a:solidFill>
                  <a:schemeClr val="accent6"/>
                </a:solidFill>
              </a:rPr>
              <a:t>Source: GRN analysis of ONS, DEFRA, and the University of Loughborough data</a:t>
            </a:r>
          </a:p>
        </p:txBody>
      </p:sp>
    </p:spTree>
    <p:extLst>
      <p:ext uri="{BB962C8B-B14F-4D97-AF65-F5344CB8AC3E}">
        <p14:creationId xmlns:p14="http://schemas.microsoft.com/office/powerpoint/2010/main" val="18420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3" grpId="1"/>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062504-7392-FD7F-0C97-7A04F7ABDA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9522" y="159489"/>
            <a:ext cx="7774126" cy="6219301"/>
          </a:xfrm>
          <a:prstGeom prst="rect">
            <a:avLst/>
          </a:prstGeom>
        </p:spPr>
      </p:pic>
    </p:spTree>
    <p:extLst>
      <p:ext uri="{BB962C8B-B14F-4D97-AF65-F5344CB8AC3E}">
        <p14:creationId xmlns:p14="http://schemas.microsoft.com/office/powerpoint/2010/main" val="105717403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1BBD-3ADA-B864-8BB1-0649AFF781B5}"/>
              </a:ext>
            </a:extLst>
          </p:cNvPr>
          <p:cNvSpPr>
            <a:spLocks noGrp="1"/>
          </p:cNvSpPr>
          <p:nvPr>
            <p:ph type="title"/>
          </p:nvPr>
        </p:nvSpPr>
        <p:spPr/>
        <p:txBody>
          <a:bodyPr>
            <a:normAutofit fontScale="90000"/>
          </a:bodyPr>
          <a:lstStyle/>
          <a:p>
            <a:r>
              <a:rPr lang="en-GB" b="1">
                <a:solidFill>
                  <a:schemeClr val="tx2">
                    <a:lumMod val="75000"/>
                  </a:schemeClr>
                </a:solidFill>
                <a:latin typeface="Area Normal"/>
              </a:rPr>
              <a:t>Key finding 2: </a:t>
            </a:r>
            <a:br>
              <a:rPr lang="en-GB"/>
            </a:br>
            <a:r>
              <a:rPr lang="en-GB" sz="3000">
                <a:solidFill>
                  <a:schemeClr val="tx2">
                    <a:lumMod val="75000"/>
                  </a:schemeClr>
                </a:solidFill>
                <a:latin typeface="Area Normal"/>
              </a:rPr>
              <a:t>Coastal areas are more vulnerable</a:t>
            </a:r>
          </a:p>
        </p:txBody>
      </p:sp>
      <p:pic>
        <p:nvPicPr>
          <p:cNvPr id="4" name="Picture 3">
            <a:extLst>
              <a:ext uri="{FF2B5EF4-FFF2-40B4-BE49-F238E27FC236}">
                <a16:creationId xmlns:a16="http://schemas.microsoft.com/office/drawing/2014/main" id="{8DE20C95-179C-D617-7C66-30BA33578C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6604" y="1439468"/>
            <a:ext cx="6320147" cy="5056118"/>
          </a:xfrm>
          <a:prstGeom prst="rect">
            <a:avLst/>
          </a:prstGeom>
        </p:spPr>
      </p:pic>
      <p:sp>
        <p:nvSpPr>
          <p:cNvPr id="6" name="TextBox 5">
            <a:extLst>
              <a:ext uri="{FF2B5EF4-FFF2-40B4-BE49-F238E27FC236}">
                <a16:creationId xmlns:a16="http://schemas.microsoft.com/office/drawing/2014/main" id="{4213E7BF-4D70-1C36-AA74-8A23EF93B62E}"/>
              </a:ext>
            </a:extLst>
          </p:cNvPr>
          <p:cNvSpPr txBox="1"/>
          <p:nvPr/>
        </p:nvSpPr>
        <p:spPr>
          <a:xfrm>
            <a:off x="838200" y="1694272"/>
            <a:ext cx="4480560" cy="4801314"/>
          </a:xfrm>
          <a:prstGeom prst="rect">
            <a:avLst/>
          </a:prstGeom>
          <a:noFill/>
        </p:spPr>
        <p:txBody>
          <a:bodyPr wrap="square" rtlCol="0">
            <a:spAutoFit/>
          </a:bodyPr>
          <a:lstStyle/>
          <a:p>
            <a:r>
              <a:rPr lang="en-GB"/>
              <a:t>Coastal areas are more vulnerable, on average, than other area types. This was true in the previous Index.</a:t>
            </a:r>
          </a:p>
          <a:p>
            <a:endParaRPr lang="en-GB"/>
          </a:p>
          <a:p>
            <a:r>
              <a:rPr lang="en-GB"/>
              <a:t>The South East coast, including Thanet and Hastings, has become more vulnerable since the last Index.</a:t>
            </a:r>
          </a:p>
          <a:p>
            <a:endParaRPr lang="en-GB"/>
          </a:p>
          <a:p>
            <a:r>
              <a:rPr lang="en-GB"/>
              <a:t>Coastal areas are particularly vulnerable to combinations of low pay and economic inactivity.</a:t>
            </a:r>
          </a:p>
          <a:p>
            <a:endParaRPr lang="en-GB"/>
          </a:p>
          <a:p>
            <a:r>
              <a:rPr lang="en-GB"/>
              <a:t>Poor transport links and poor broadband coverage are major obstacles for these communities trying to move their economies away from hospitality.</a:t>
            </a:r>
          </a:p>
        </p:txBody>
      </p:sp>
    </p:spTree>
    <p:extLst>
      <p:ext uri="{BB962C8B-B14F-4D97-AF65-F5344CB8AC3E}">
        <p14:creationId xmlns:p14="http://schemas.microsoft.com/office/powerpoint/2010/main" val="41852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D635E-AD3C-C18E-06B8-5581892ADAB0}"/>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0BAB5C92-7E44-7503-309B-8C354393167C}"/>
              </a:ext>
            </a:extLst>
          </p:cNvPr>
          <p:cNvSpPr>
            <a:spLocks noGrp="1"/>
          </p:cNvSpPr>
          <p:nvPr>
            <p:ph type="body" sz="quarter" idx="11"/>
          </p:nvPr>
        </p:nvSpPr>
        <p:spPr>
          <a:xfrm>
            <a:off x="838200" y="2697480"/>
            <a:ext cx="6859981" cy="3703319"/>
          </a:xfrm>
        </p:spPr>
        <p:txBody>
          <a:bodyPr>
            <a:normAutofit/>
          </a:bodyPr>
          <a:lstStyle/>
          <a:p>
            <a:pPr marL="0" indent="0">
              <a:buNone/>
            </a:pPr>
            <a:r>
              <a:rPr lang="en-GB" sz="1800"/>
              <a:t>In the three years between 2022 and 2025, the proportion of people claiming benefits and the proportion of children in poverty did not change that much.</a:t>
            </a:r>
          </a:p>
          <a:p>
            <a:pPr marL="0" indent="0">
              <a:buNone/>
            </a:pPr>
            <a:r>
              <a:rPr lang="en-GB" sz="1800"/>
              <a:t>Child poverty is entrenched in certain places and disconnected from improvements in pay and employment at the local authority and regional level. </a:t>
            </a:r>
          </a:p>
          <a:p>
            <a:pPr marL="0" indent="0">
              <a:buNone/>
            </a:pPr>
            <a:r>
              <a:rPr lang="en-GB" sz="1800"/>
              <a:t>On the other hand, levels of low pay and economic inactivity changed a lot with no clear regional pattern. Some neighbouring local authorities, such as North and Mid Devon, swung sharply in opposite directions.</a:t>
            </a:r>
          </a:p>
          <a:p>
            <a:endParaRPr lang="en-GB" sz="1800"/>
          </a:p>
        </p:txBody>
      </p:sp>
      <p:pic>
        <p:nvPicPr>
          <p:cNvPr id="7" name="Picture Placeholder 6">
            <a:extLst>
              <a:ext uri="{FF2B5EF4-FFF2-40B4-BE49-F238E27FC236}">
                <a16:creationId xmlns:a16="http://schemas.microsoft.com/office/drawing/2014/main" id="{2226C3E7-BCD3-E9C6-E022-CB3529D46D92}"/>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30394" r="30394"/>
          <a:stretch>
            <a:fillRect/>
          </a:stretch>
        </p:blipFill>
        <p:spPr/>
      </p:pic>
      <p:sp>
        <p:nvSpPr>
          <p:cNvPr id="6" name="Title 1">
            <a:extLst>
              <a:ext uri="{FF2B5EF4-FFF2-40B4-BE49-F238E27FC236}">
                <a16:creationId xmlns:a16="http://schemas.microsoft.com/office/drawing/2014/main" id="{3FAFEF7B-314E-D8C2-48E7-2FC60C8694C0}"/>
              </a:ext>
            </a:extLst>
          </p:cNvPr>
          <p:cNvSpPr>
            <a:spLocks noGrp="1"/>
          </p:cNvSpPr>
          <p:nvPr>
            <p:ph type="title"/>
          </p:nvPr>
        </p:nvSpPr>
        <p:spPr>
          <a:xfrm>
            <a:off x="838200" y="721971"/>
            <a:ext cx="6869601" cy="1308847"/>
          </a:xfrm>
        </p:spPr>
        <p:txBody>
          <a:bodyPr>
            <a:normAutofit fontScale="90000"/>
          </a:bodyPr>
          <a:lstStyle/>
          <a:p>
            <a:r>
              <a:rPr lang="en-GB" b="1">
                <a:solidFill>
                  <a:schemeClr val="tx2">
                    <a:lumMod val="75000"/>
                  </a:schemeClr>
                </a:solidFill>
                <a:latin typeface="Area Normal"/>
              </a:rPr>
              <a:t>Key finding 3:</a:t>
            </a:r>
            <a:r>
              <a:rPr lang="en-GB">
                <a:solidFill>
                  <a:schemeClr val="tx2">
                    <a:lumMod val="75000"/>
                  </a:schemeClr>
                </a:solidFill>
                <a:latin typeface="Area Normal"/>
              </a:rPr>
              <a:t> </a:t>
            </a:r>
            <a:br>
              <a:rPr lang="en-GB"/>
            </a:br>
            <a:r>
              <a:rPr lang="en-GB" sz="3000">
                <a:solidFill>
                  <a:schemeClr val="tx2">
                    <a:lumMod val="75000"/>
                  </a:schemeClr>
                </a:solidFill>
                <a:latin typeface="Area Normal"/>
              </a:rPr>
              <a:t>Child poverty and claimant count are stable, while low pay and economic inactivity are volatile</a:t>
            </a:r>
          </a:p>
        </p:txBody>
      </p:sp>
    </p:spTree>
    <p:extLst>
      <p:ext uri="{BB962C8B-B14F-4D97-AF65-F5344CB8AC3E}">
        <p14:creationId xmlns:p14="http://schemas.microsoft.com/office/powerpoint/2010/main" val="314205276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FA72F54-2F6C-A54A-DB27-367C32CA47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5F5B4B-733D-3D85-F3EE-7C6976BA8448}"/>
              </a:ext>
            </a:extLst>
          </p:cNvPr>
          <p:cNvSpPr>
            <a:spLocks noGrp="1"/>
          </p:cNvSpPr>
          <p:nvPr>
            <p:ph type="title"/>
          </p:nvPr>
        </p:nvSpPr>
        <p:spPr>
          <a:xfrm>
            <a:off x="859008" y="821376"/>
            <a:ext cx="6768612" cy="409255"/>
          </a:xfrm>
        </p:spPr>
        <p:txBody>
          <a:bodyPr/>
          <a:lstStyle/>
          <a:p>
            <a:r>
              <a:rPr lang="en-GB" sz="3200" b="1">
                <a:solidFill>
                  <a:schemeClr val="tx2">
                    <a:lumMod val="75000"/>
                  </a:schemeClr>
                </a:solidFill>
                <a:latin typeface="Area Normal"/>
              </a:rPr>
              <a:t>Key finding 3:</a:t>
            </a:r>
            <a:br>
              <a:rPr lang="en-GB" sz="3200"/>
            </a:br>
            <a:r>
              <a:rPr lang="en-GB" sz="2000">
                <a:solidFill>
                  <a:schemeClr val="tx2">
                    <a:lumMod val="75000"/>
                  </a:schemeClr>
                </a:solidFill>
                <a:latin typeface="Area Normal"/>
              </a:rPr>
              <a:t>Child poverty and claimant count are stable, while low pay and economic inactivity are volatile</a:t>
            </a:r>
          </a:p>
        </p:txBody>
      </p:sp>
      <p:pic>
        <p:nvPicPr>
          <p:cNvPr id="9" name="Picture 8">
            <a:extLst>
              <a:ext uri="{FF2B5EF4-FFF2-40B4-BE49-F238E27FC236}">
                <a16:creationId xmlns:a16="http://schemas.microsoft.com/office/drawing/2014/main" id="{74A09818-4709-9477-FA45-259DEC267D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47980" y="1940476"/>
            <a:ext cx="7228207" cy="4818804"/>
          </a:xfrm>
          <a:prstGeom prst="rect">
            <a:avLst/>
          </a:prstGeom>
        </p:spPr>
      </p:pic>
      <p:pic>
        <p:nvPicPr>
          <p:cNvPr id="6" name="Picture 5">
            <a:extLst>
              <a:ext uri="{FF2B5EF4-FFF2-40B4-BE49-F238E27FC236}">
                <a16:creationId xmlns:a16="http://schemas.microsoft.com/office/drawing/2014/main" id="{F2BF98EF-A244-571E-53AF-C75E1F98C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2843" y="513389"/>
            <a:ext cx="2320228" cy="824882"/>
          </a:xfrm>
          <a:prstGeom prst="rect">
            <a:avLst/>
          </a:prstGeom>
        </p:spPr>
      </p:pic>
    </p:spTree>
    <p:extLst>
      <p:ext uri="{BB962C8B-B14F-4D97-AF65-F5344CB8AC3E}">
        <p14:creationId xmlns:p14="http://schemas.microsoft.com/office/powerpoint/2010/main" val="137872832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18873-21DA-7C9F-2B8B-20443BDD3F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4D4378-E51A-A7E5-A274-FFDE6504548A}"/>
              </a:ext>
            </a:extLst>
          </p:cNvPr>
          <p:cNvSpPr>
            <a:spLocks noGrp="1"/>
          </p:cNvSpPr>
          <p:nvPr>
            <p:ph type="title"/>
          </p:nvPr>
        </p:nvSpPr>
        <p:spPr/>
        <p:txBody>
          <a:bodyPr/>
          <a:lstStyle/>
          <a:p>
            <a:r>
              <a:rPr lang="en-GB"/>
              <a:t>Discussion</a:t>
            </a:r>
          </a:p>
        </p:txBody>
      </p:sp>
      <p:sp>
        <p:nvSpPr>
          <p:cNvPr id="6" name="Text Placeholder 5">
            <a:extLst>
              <a:ext uri="{FF2B5EF4-FFF2-40B4-BE49-F238E27FC236}">
                <a16:creationId xmlns:a16="http://schemas.microsoft.com/office/drawing/2014/main" id="{0C19204C-3448-AD0E-A457-D6E9F58671C4}"/>
              </a:ext>
            </a:extLst>
          </p:cNvPr>
          <p:cNvSpPr>
            <a:spLocks noGrp="1"/>
          </p:cNvSpPr>
          <p:nvPr>
            <p:ph type="body" sz="quarter" idx="11"/>
          </p:nvPr>
        </p:nvSpPr>
        <p:spPr/>
        <p:txBody>
          <a:bodyPr>
            <a:normAutofit/>
          </a:bodyPr>
          <a:lstStyle/>
          <a:p>
            <a:pPr marL="457200" indent="-457200">
              <a:buFont typeface="+mj-lt"/>
              <a:buAutoNum type="arabicPeriod"/>
            </a:pPr>
            <a:r>
              <a:rPr lang="en-GB" sz="2400"/>
              <a:t>Do the findings line up with your experience of your area?</a:t>
            </a:r>
          </a:p>
          <a:p>
            <a:pPr marL="457200" indent="-457200">
              <a:buFont typeface="+mj-lt"/>
              <a:buAutoNum type="arabicPeriod"/>
            </a:pPr>
            <a:r>
              <a:rPr lang="en-GB" sz="2400"/>
              <a:t>How can local and combined authorities can use neighbourhood-level interventions to affect benefit claimants and child poverty?</a:t>
            </a:r>
          </a:p>
          <a:p>
            <a:pPr marL="457200" indent="-457200">
              <a:buFont typeface="+mj-lt"/>
              <a:buAutoNum type="arabicPeriod"/>
            </a:pPr>
            <a:r>
              <a:rPr lang="en-GB" sz="2400"/>
              <a:t>Why do you think the economic inactivity and low pay have been so volatile within places across time? How can we create resilient economies?</a:t>
            </a:r>
          </a:p>
        </p:txBody>
      </p:sp>
    </p:spTree>
    <p:extLst>
      <p:ext uri="{BB962C8B-B14F-4D97-AF65-F5344CB8AC3E}">
        <p14:creationId xmlns:p14="http://schemas.microsoft.com/office/powerpoint/2010/main" val="206058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32CF-BDFC-BD13-EB88-3E05EC74C20E}"/>
            </a:ext>
          </a:extLst>
        </p:cNvPr>
        <p:cNvGrpSpPr/>
        <p:nvPr/>
      </p:nvGrpSpPr>
      <p:grpSpPr>
        <a:xfrm>
          <a:off x="0" y="0"/>
          <a:ext cx="0" cy="0"/>
          <a:chOff x="0" y="0"/>
          <a:chExt cx="0" cy="0"/>
        </a:xfrm>
      </p:grpSpPr>
    </p:spTree>
    <p:extLst>
      <p:ext uri="{BB962C8B-B14F-4D97-AF65-F5344CB8AC3E}">
        <p14:creationId xmlns:p14="http://schemas.microsoft.com/office/powerpoint/2010/main" val="283077947"/>
      </p:ext>
    </p:extLst>
  </p:cSld>
  <p:clrMapOvr>
    <a:masterClrMapping/>
  </p:clrMapOvr>
</p:sld>
</file>

<file path=ppt/theme/theme1.xml><?xml version="1.0" encoding="utf-8"?>
<a:theme xmlns:a="http://schemas.openxmlformats.org/drawingml/2006/main" name="1_Office Theme">
  <a:themeElements>
    <a:clrScheme name="GRN Colours">
      <a:dk1>
        <a:sysClr val="windowText" lastClr="000000"/>
      </a:dk1>
      <a:lt1>
        <a:sysClr val="window" lastClr="FFFFFF"/>
      </a:lt1>
      <a:dk2>
        <a:srgbClr val="47215B"/>
      </a:dk2>
      <a:lt2>
        <a:srgbClr val="FFEDF0"/>
      </a:lt2>
      <a:accent1>
        <a:srgbClr val="A3DDD0"/>
      </a:accent1>
      <a:accent2>
        <a:srgbClr val="804F7B"/>
      </a:accent2>
      <a:accent3>
        <a:srgbClr val="3B6476"/>
      </a:accent3>
      <a:accent4>
        <a:srgbClr val="0A7F76"/>
      </a:accent4>
      <a:accent5>
        <a:srgbClr val="5B5B79"/>
      </a:accent5>
      <a:accent6>
        <a:srgbClr val="FFEDF0"/>
      </a:accent6>
      <a:hlink>
        <a:srgbClr val="EDA2C0"/>
      </a:hlink>
      <a:folHlink>
        <a:srgbClr val="804F7B"/>
      </a:folHlink>
    </a:clrScheme>
    <a:fontScheme name="GRN Font">
      <a:majorFont>
        <a:latin typeface="Area Normal Extrabold"/>
        <a:ea typeface=""/>
        <a:cs typeface=""/>
      </a:majorFont>
      <a:minorFont>
        <a:latin typeface="Area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89CBAF0-A770-4D61-ADB1-E27432823F32}" vid="{4FE68A0D-BF67-4544-B61B-6DD8A714F6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B19A26FB9E31438194D558CEAB44C7" ma:contentTypeVersion="14" ma:contentTypeDescription="Create a new document." ma:contentTypeScope="" ma:versionID="ae5eac0cbf46449f2f3bd0c7c0097378">
  <xsd:schema xmlns:xsd="http://www.w3.org/2001/XMLSchema" xmlns:xs="http://www.w3.org/2001/XMLSchema" xmlns:p="http://schemas.microsoft.com/office/2006/metadata/properties" xmlns:ns2="4207cd1b-c800-4112-9ec2-38119d3ce4b5" xmlns:ns3="e8e7ee95-424b-4c2f-966a-da65b8895763" targetNamespace="http://schemas.microsoft.com/office/2006/metadata/properties" ma:root="true" ma:fieldsID="912d68040bc3d162ad8becb86bfc63cd" ns2:_="" ns3:_="">
    <xsd:import namespace="4207cd1b-c800-4112-9ec2-38119d3ce4b5"/>
    <xsd:import namespace="e8e7ee95-424b-4c2f-966a-da65b88957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DateCreated"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7cd1b-c800-4112-9ec2-38119d3ce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Created" ma:index="12" nillable="true" ma:displayName="Date Created" ma:format="Dropdown" ma:list="c1ba09aa-db89-45c2-937f-368690b95eb9" ma:internalName="DateCreated" ma:showField="Created">
      <xsd:simpleType>
        <xsd:restriction base="dms:Lookup"/>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de8c042-444d-4834-8b88-b59cba69a3b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e7ee95-424b-4c2f-966a-da65b889576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9f9b8a0-5da8-47b0-a650-16b65523997b}" ma:internalName="TaxCatchAll" ma:showField="CatchAllData" ma:web="e8e7ee95-424b-4c2f-966a-da65b88957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Created xmlns="4207cd1b-c800-4112-9ec2-38119d3ce4b5" xsi:nil="true"/>
    <lcf76f155ced4ddcb4097134ff3c332f xmlns="4207cd1b-c800-4112-9ec2-38119d3ce4b5">
      <Terms xmlns="http://schemas.microsoft.com/office/infopath/2007/PartnerControls"/>
    </lcf76f155ced4ddcb4097134ff3c332f>
    <TaxCatchAll xmlns="e8e7ee95-424b-4c2f-966a-da65b8895763" xsi:nil="true"/>
  </documentManagement>
</p:properties>
</file>

<file path=customXml/itemProps1.xml><?xml version="1.0" encoding="utf-8"?>
<ds:datastoreItem xmlns:ds="http://schemas.openxmlformats.org/officeDocument/2006/customXml" ds:itemID="{C5DAB991-7750-4219-BF9D-C8037A22C4B2}">
  <ds:schemaRefs>
    <ds:schemaRef ds:uri="http://schemas.microsoft.com/sharepoint/v3/contenttype/forms"/>
  </ds:schemaRefs>
</ds:datastoreItem>
</file>

<file path=customXml/itemProps2.xml><?xml version="1.0" encoding="utf-8"?>
<ds:datastoreItem xmlns:ds="http://schemas.openxmlformats.org/officeDocument/2006/customXml" ds:itemID="{056D5984-E80A-4091-B2DE-2E32048F1CAC}">
  <ds:schemaRefs>
    <ds:schemaRef ds:uri="4207cd1b-c800-4112-9ec2-38119d3ce4b5"/>
    <ds:schemaRef ds:uri="e8e7ee95-424b-4c2f-966a-da65b88957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4D3493-6506-4CC0-9489-3DB45DD5BEE3}">
  <ds:schemaRefs>
    <ds:schemaRef ds:uri="4207cd1b-c800-4112-9ec2-38119d3ce4b5"/>
    <ds:schemaRef ds:uri="e8e7ee95-424b-4c2f-966a-da65b88957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 Presentation template GRN</Template>
  <TotalTime>13</TotalTime>
  <Words>834</Words>
  <Application>Microsoft Office PowerPoint</Application>
  <PresentationFormat>Widescreen</PresentationFormat>
  <Paragraphs>57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Area Normal</vt:lpstr>
      <vt:lpstr>Arial</vt:lpstr>
      <vt:lpstr>Intelo Alt Light</vt:lpstr>
      <vt:lpstr>1_Office Theme</vt:lpstr>
      <vt:lpstr>Cost of Living 2026</vt:lpstr>
      <vt:lpstr>About this project</vt:lpstr>
      <vt:lpstr>PowerPoint Presentation</vt:lpstr>
      <vt:lpstr>PowerPoint Presentation</vt:lpstr>
      <vt:lpstr>Key finding 2:  Coastal areas are more vulnerable</vt:lpstr>
      <vt:lpstr>Key finding 3:  Child poverty and claimant count are stable, while low pay and economic inactivity are volatile</vt:lpstr>
      <vt:lpstr>Key finding 3: Child poverty and claimant count are stable, while low pay and economic inactivity are volatile</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Riachi</dc:creator>
  <cp:lastModifiedBy>Kristina Stipetic</cp:lastModifiedBy>
  <cp:revision>3</cp:revision>
  <dcterms:created xsi:type="dcterms:W3CDTF">2026-01-14T10:25:25Z</dcterms:created>
  <dcterms:modified xsi:type="dcterms:W3CDTF">2026-02-13T11:04:54Z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0x01010049B19A26FB9E31438194D558CEAB44C7</vt:lpwstr>
  </property>
  <property fmtid="{D5CDD505-2E9C-101B-9397-08002B2CF9AE}" pid="3" name="MediaServiceImageTags">
    <vt:lpwstr/>
  </property>
</Properties>
</file>